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8"/>
  </p:notesMasterIdLst>
  <p:handoutMasterIdLst>
    <p:handoutMasterId r:id="rId19"/>
  </p:handoutMasterIdLst>
  <p:sldIdLst>
    <p:sldId id="257" r:id="rId2"/>
    <p:sldId id="284" r:id="rId3"/>
    <p:sldId id="286" r:id="rId4"/>
    <p:sldId id="285" r:id="rId5"/>
    <p:sldId id="287" r:id="rId6"/>
    <p:sldId id="288" r:id="rId7"/>
    <p:sldId id="289" r:id="rId8"/>
    <p:sldId id="291" r:id="rId9"/>
    <p:sldId id="296" r:id="rId10"/>
    <p:sldId id="297" r:id="rId11"/>
    <p:sldId id="290" r:id="rId12"/>
    <p:sldId id="292" r:id="rId13"/>
    <p:sldId id="293" r:id="rId14"/>
    <p:sldId id="294" r:id="rId15"/>
    <p:sldId id="295" r:id="rId16"/>
    <p:sldId id="261" r:id="rId17"/>
  </p:sldIdLst>
  <p:sldSz cx="12192000" cy="6858000"/>
  <p:notesSz cx="6858000" cy="9144000"/>
  <p:embeddedFontLst>
    <p:embeddedFont>
      <p:font typeface="Ericsson Hilda" panose="00000500000000000000" pitchFamily="2" charset="0"/>
      <p:regular r:id="rId20"/>
      <p:bold r:id="rId21"/>
    </p:embeddedFont>
    <p:embeddedFont>
      <p:font typeface="Ericsson Hilda Light" panose="00000400000000000000" pitchFamily="2" charset="0"/>
      <p:regular r:id="rId22"/>
    </p:embeddedFont>
    <p:embeddedFont>
      <p:font typeface="Ericsson Technical Icons" panose="00000500000000000000" pitchFamily="2" charset="0"/>
      <p:regular r:id="rId23"/>
    </p:embeddedFont>
    <p:embeddedFont>
      <p:font typeface="Mangal" panose="02040503050203030202" pitchFamily="18"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94DA"/>
    <a:srgbClr val="242424"/>
    <a:srgbClr val="7676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3276" autoAdjust="0"/>
  </p:normalViewPr>
  <p:slideViewPr>
    <p:cSldViewPr snapToGrid="0" snapToObjects="1" showGuides="1">
      <p:cViewPr varScale="1">
        <p:scale>
          <a:sx n="87" d="100"/>
          <a:sy n="87" d="100"/>
        </p:scale>
        <p:origin x="528"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6FD348-9C7F-4865-875C-863EC6E2CB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latin typeface="Arial" panose="020B0604020202020204" pitchFamily="34" charset="0"/>
              </a:rPr>
              <a:t> </a:t>
            </a:r>
          </a:p>
        </p:txBody>
      </p:sp>
      <p:sp>
        <p:nvSpPr>
          <p:cNvPr id="3" name="Date Placeholder 2">
            <a:extLst>
              <a:ext uri="{FF2B5EF4-FFF2-40B4-BE49-F238E27FC236}">
                <a16:creationId xmlns:a16="http://schemas.microsoft.com/office/drawing/2014/main" id="{B3294207-A46E-4F9A-91C9-BB4398CEA9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latin typeface="Arial" panose="020B0604020202020204" pitchFamily="34" charset="0"/>
              </a:rPr>
              <a:t>2018-02-21 </a:t>
            </a:r>
          </a:p>
        </p:txBody>
      </p:sp>
      <p:sp>
        <p:nvSpPr>
          <p:cNvPr id="4" name="Footer Placeholder 3">
            <a:extLst>
              <a:ext uri="{FF2B5EF4-FFF2-40B4-BE49-F238E27FC236}">
                <a16:creationId xmlns:a16="http://schemas.microsoft.com/office/drawing/2014/main" id="{95105526-C577-427D-800D-7921EA1602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latin typeface="Arial" panose="020B0604020202020204" pitchFamily="34" charset="0"/>
              </a:rPr>
              <a:t> </a:t>
            </a:r>
          </a:p>
        </p:txBody>
      </p:sp>
      <p:sp>
        <p:nvSpPr>
          <p:cNvPr id="5" name="Slide Number Placeholder 4">
            <a:extLst>
              <a:ext uri="{FF2B5EF4-FFF2-40B4-BE49-F238E27FC236}">
                <a16:creationId xmlns:a16="http://schemas.microsoft.com/office/drawing/2014/main" id="{1FCA4CFA-39AC-4AB6-B521-EBDB0AF74A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7AEDCC-D3AE-4D3E-A1AA-6BA600F277AC}"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75426212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r>
              <a:rPr lang="en-US" dirty="0"/>
              <a:t> </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r>
              <a:rPr lang="en-US" dirty="0"/>
              <a:t>2018-02-21 </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r>
              <a:rPr lang="en-US" dirty="0"/>
              <a:t> </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949BC75-2359-4F98-918A-7033C92AD487}" type="slidenum">
              <a:rPr lang="en-US" smtClean="0"/>
              <a:pPr/>
              <a:t>‹#›</a:t>
            </a:fld>
            <a:endParaRPr lang="en-US" dirty="0"/>
          </a:p>
        </p:txBody>
      </p:sp>
    </p:spTree>
    <p:extLst>
      <p:ext uri="{BB962C8B-B14F-4D97-AF65-F5344CB8AC3E}">
        <p14:creationId xmlns:p14="http://schemas.microsoft.com/office/powerpoint/2010/main" val="113333382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defTabSz="886900">
              <a:defRPr/>
            </a:pPr>
            <a:r>
              <a:rPr lang="en-US" sz="1200" b="1" i="1" dirty="0">
                <a:solidFill>
                  <a:srgbClr val="58585A"/>
                </a:solidFill>
              </a:rPr>
              <a:t>Key</a:t>
            </a:r>
            <a:r>
              <a:rPr lang="en-US" sz="1200" b="1" i="1" baseline="0" dirty="0">
                <a:solidFill>
                  <a:srgbClr val="58585A"/>
                </a:solidFill>
              </a:rPr>
              <a:t> message</a:t>
            </a:r>
            <a:r>
              <a:rPr lang="en-US" sz="1200" baseline="0" dirty="0">
                <a:solidFill>
                  <a:srgbClr val="58585A"/>
                </a:solidFill>
              </a:rPr>
              <a:t>: </a:t>
            </a:r>
            <a:r>
              <a:rPr lang="en-US" sz="1200" dirty="0">
                <a:solidFill>
                  <a:srgbClr val="58585A"/>
                </a:solidFill>
              </a:rPr>
              <a:t>The same feedback is consistent from all operators that there are at least three areas they need to succeed with:</a:t>
            </a:r>
          </a:p>
          <a:p>
            <a:pPr defTabSz="886900">
              <a:defRPr/>
            </a:pPr>
            <a:endParaRPr lang="en-US" sz="1200" dirty="0">
              <a:solidFill>
                <a:srgbClr val="58585A"/>
              </a:solidFill>
            </a:endParaRPr>
          </a:p>
          <a:p>
            <a:pPr marL="162175" indent="-162175" defTabSz="886900">
              <a:buFont typeface="Ericsson Hilda" panose="020B0604020202020204" pitchFamily="34" charset="0"/>
              <a:buNone/>
              <a:defRPr/>
            </a:pPr>
            <a:r>
              <a:rPr lang="en-US" sz="1200" b="1" dirty="0">
                <a:solidFill>
                  <a:srgbClr val="58585A"/>
                </a:solidFill>
              </a:rPr>
              <a:t>Relentless efficiency</a:t>
            </a:r>
            <a:r>
              <a:rPr lang="en-US" sz="1200" dirty="0">
                <a:solidFill>
                  <a:srgbClr val="58585A"/>
                </a:solidFill>
              </a:rPr>
              <a:t> – it is table stakes that the operators need to be more efficient, basically lower $ per Gigabyte.</a:t>
            </a:r>
          </a:p>
          <a:p>
            <a:pPr marL="162175" marR="0" indent="-162175" algn="l" defTabSz="886900" rtl="0" eaLnBrk="1" fontAlgn="auto" latinLnBrk="0" hangingPunct="1">
              <a:lnSpc>
                <a:spcPct val="100000"/>
              </a:lnSpc>
              <a:spcBef>
                <a:spcPts val="0"/>
              </a:spcBef>
              <a:spcAft>
                <a:spcPts val="0"/>
              </a:spcAft>
              <a:buClrTx/>
              <a:buSzTx/>
              <a:buFontTx/>
              <a:buChar char="-"/>
              <a:tabLst/>
              <a:defRPr/>
            </a:pPr>
            <a:r>
              <a:rPr lang="en-US" sz="1200" i="0" kern="1200" dirty="0">
                <a:solidFill>
                  <a:srgbClr val="58585A"/>
                </a:solidFill>
                <a:ea typeface="+mn-ea"/>
                <a:cs typeface="+mn-cs"/>
              </a:rPr>
              <a:t>E.g. </a:t>
            </a:r>
            <a:r>
              <a:rPr lang="en-US" sz="1200" dirty="0">
                <a:solidFill>
                  <a:srgbClr val="060101"/>
                </a:solidFill>
              </a:rPr>
              <a:t>Converging and radically simplified IT- &amp; network environments, automation of operations</a:t>
            </a:r>
          </a:p>
          <a:p>
            <a:pPr marL="162175" indent="-162175" defTabSz="886900">
              <a:buFontTx/>
              <a:buChar char="-"/>
              <a:defRPr/>
            </a:pPr>
            <a:endParaRPr lang="en-US" sz="1200" dirty="0">
              <a:solidFill>
                <a:srgbClr val="58585A"/>
              </a:solidFill>
            </a:endParaRPr>
          </a:p>
          <a:p>
            <a:pPr marL="0" indent="-162175" algn="l" defTabSz="886900" rtl="0" latinLnBrk="0">
              <a:buFont typeface="Ericsson Hilda" panose="020B0604020202020204" pitchFamily="34" charset="0"/>
              <a:buNone/>
              <a:defRPr/>
            </a:pPr>
            <a:r>
              <a:rPr lang="en-US" sz="1200" b="1" i="0" kern="1200" dirty="0">
                <a:solidFill>
                  <a:srgbClr val="58585A"/>
                </a:solidFill>
                <a:ea typeface="+mn-ea"/>
                <a:cs typeface="+mn-cs"/>
              </a:rPr>
              <a:t>Customer experience </a:t>
            </a:r>
            <a:r>
              <a:rPr lang="en-US" sz="1200" i="0" kern="1200" dirty="0">
                <a:solidFill>
                  <a:srgbClr val="58585A"/>
                </a:solidFill>
                <a:ea typeface="+mn-ea"/>
                <a:cs typeface="+mn-cs"/>
              </a:rPr>
              <a:t>– today’s customers expect a much more simple, flexible and faster experience. This is a key competitive advantage but often hard to do well due to complex legacy environments. The aim with digitalization is today often to facilitate empowered customers with personalized services and pro-active self-care, agile service creation and zero-touch automation from provisioning to assurance and insight based marketing &amp; value growth</a:t>
            </a:r>
          </a:p>
          <a:p>
            <a:pPr marL="0" indent="-162175" algn="l" defTabSz="886900" rtl="0" latinLnBrk="0">
              <a:buFont typeface="Ericsson Hilda" panose="020B0604020202020204" pitchFamily="34" charset="0"/>
              <a:buNone/>
              <a:defRPr/>
            </a:pPr>
            <a:r>
              <a:rPr lang="en-US" sz="1200" i="0" kern="1200" dirty="0">
                <a:solidFill>
                  <a:srgbClr val="58585A"/>
                </a:solidFill>
                <a:ea typeface="+mn-ea"/>
                <a:cs typeface="+mn-cs"/>
              </a:rPr>
              <a:t>- E.g. </a:t>
            </a:r>
            <a:r>
              <a:rPr lang="en-US" sz="1200" dirty="0">
                <a:solidFill>
                  <a:srgbClr val="060101"/>
                </a:solidFill>
              </a:rPr>
              <a:t>Customer experience meeting or exceeding the bar set by today’s top digital retailer</a:t>
            </a:r>
            <a:endParaRPr lang="en-US" sz="1200" i="0" kern="1200" dirty="0">
              <a:solidFill>
                <a:srgbClr val="58585A"/>
              </a:solidFill>
              <a:ea typeface="+mn-ea"/>
              <a:cs typeface="+mn-cs"/>
            </a:endParaRPr>
          </a:p>
          <a:p>
            <a:pPr marL="0" indent="-162175" algn="l" defTabSz="886900" rtl="0" latinLnBrk="0">
              <a:buFont typeface="Ericsson Hilda" panose="020B0604020202020204" pitchFamily="34" charset="0"/>
              <a:buNone/>
              <a:defRPr/>
            </a:pPr>
            <a:endParaRPr lang="en-US" sz="1200" i="0" kern="1200" dirty="0">
              <a:solidFill>
                <a:srgbClr val="58585A"/>
              </a:solidFill>
              <a:ea typeface="+mn-ea"/>
              <a:cs typeface="+mn-cs"/>
            </a:endParaRPr>
          </a:p>
          <a:p>
            <a:pPr marL="0" indent="-162175" algn="l" defTabSz="886900" rtl="0" latinLnBrk="0">
              <a:buFont typeface="Ericsson Hilda" panose="020B0604020202020204" pitchFamily="34" charset="0"/>
              <a:buNone/>
              <a:defRPr/>
            </a:pPr>
            <a:r>
              <a:rPr lang="en-US" sz="1200" b="1" i="0" kern="1200" dirty="0">
                <a:solidFill>
                  <a:srgbClr val="58585A"/>
                </a:solidFill>
                <a:ea typeface="+mn-ea"/>
                <a:cs typeface="+mn-cs"/>
              </a:rPr>
              <a:t>New revenue streams </a:t>
            </a:r>
            <a:r>
              <a:rPr lang="en-US" sz="1200" i="0" kern="1200" dirty="0">
                <a:solidFill>
                  <a:srgbClr val="58585A"/>
                </a:solidFill>
                <a:ea typeface="+mn-ea"/>
                <a:cs typeface="+mn-cs"/>
              </a:rPr>
              <a:t>– over the past few years growth has flattened out and traditional services do not generate the same returns as it once did. However, new usage related to </a:t>
            </a:r>
            <a:r>
              <a:rPr lang="en-US" sz="1200" i="0" kern="1200" dirty="0" err="1">
                <a:solidFill>
                  <a:srgbClr val="58585A"/>
                </a:solidFill>
                <a:ea typeface="+mn-ea"/>
                <a:cs typeface="+mn-cs"/>
              </a:rPr>
              <a:t>IoT</a:t>
            </a:r>
            <a:r>
              <a:rPr lang="en-US" sz="1200" i="0" kern="1200" dirty="0">
                <a:solidFill>
                  <a:srgbClr val="58585A"/>
                </a:solidFill>
                <a:ea typeface="+mn-ea"/>
                <a:cs typeface="+mn-cs"/>
              </a:rPr>
              <a:t> and industry digitalization in combination with network capabilities such as 5G open up new opportunities</a:t>
            </a:r>
          </a:p>
          <a:p>
            <a:pPr marL="0" marR="0" indent="-162175" algn="l" defTabSz="886900" rtl="0" eaLnBrk="1" fontAlgn="auto" latinLnBrk="0" hangingPunct="1">
              <a:lnSpc>
                <a:spcPct val="100000"/>
              </a:lnSpc>
              <a:spcBef>
                <a:spcPts val="0"/>
              </a:spcBef>
              <a:spcAft>
                <a:spcPts val="0"/>
              </a:spcAft>
              <a:buClrTx/>
              <a:buSzTx/>
              <a:buFont typeface="Ericsson Hilda" panose="020B0604020202020204" pitchFamily="34" charset="0"/>
              <a:buNone/>
              <a:tabLst/>
              <a:defRPr/>
            </a:pPr>
            <a:r>
              <a:rPr lang="en-US" sz="1200" i="0" kern="1200" dirty="0">
                <a:solidFill>
                  <a:srgbClr val="58585A"/>
                </a:solidFill>
                <a:ea typeface="+mn-ea"/>
                <a:cs typeface="+mn-cs"/>
              </a:rPr>
              <a:t>- E.g. </a:t>
            </a:r>
            <a:r>
              <a:rPr lang="en-US" sz="1200" dirty="0">
                <a:solidFill>
                  <a:srgbClr val="060101"/>
                </a:solidFill>
              </a:rPr>
              <a:t>New services enabled by new network capabilities, e.g. network slicing and distributed cloud</a:t>
            </a:r>
            <a:endParaRPr lang="en-US" sz="1200" i="0" kern="1200" dirty="0">
              <a:solidFill>
                <a:srgbClr val="58585A"/>
              </a:solidFill>
              <a:ea typeface="+mn-ea"/>
              <a:cs typeface="+mn-cs"/>
            </a:endParaRPr>
          </a:p>
          <a:p>
            <a:pPr marL="0" indent="-162175" algn="l" defTabSz="886900" rtl="0" latinLnBrk="0">
              <a:buFont typeface="Ericsson Hilda" panose="020B0604020202020204" pitchFamily="34" charset="0"/>
              <a:buNone/>
              <a:defRPr/>
            </a:pPr>
            <a:endParaRPr lang="en-US" sz="1200" i="0" kern="1200" dirty="0">
              <a:solidFill>
                <a:srgbClr val="58585A"/>
              </a:solidFill>
              <a:ea typeface="+mn-ea"/>
              <a:cs typeface="+mn-cs"/>
            </a:endParaRPr>
          </a:p>
          <a:p>
            <a:pPr marL="0" indent="-162175" algn="l" defTabSz="886900" rtl="0" latinLnBrk="0">
              <a:buFont typeface="Ericsson Hilda" panose="020B0604020202020204" pitchFamily="34" charset="0"/>
              <a:buNone/>
              <a:defRPr/>
            </a:pPr>
            <a:r>
              <a:rPr lang="en-US" sz="1200" i="0" kern="1200" dirty="0">
                <a:solidFill>
                  <a:srgbClr val="58585A"/>
                </a:solidFill>
                <a:ea typeface="+mn-ea"/>
                <a:cs typeface="+mn-cs"/>
              </a:rPr>
              <a:t>Leverage technology advances </a:t>
            </a:r>
            <a:r>
              <a:rPr lang="mr-IN" sz="1200" i="0" kern="1200" dirty="0">
                <a:solidFill>
                  <a:srgbClr val="58585A"/>
                </a:solidFill>
                <a:ea typeface="+mn-ea"/>
              </a:rPr>
              <a:t>–</a:t>
            </a:r>
            <a:r>
              <a:rPr lang="en-US" sz="1200" i="0" kern="1200" dirty="0">
                <a:solidFill>
                  <a:srgbClr val="58585A"/>
                </a:solidFill>
                <a:ea typeface="+mn-ea"/>
                <a:cs typeface="+mn-cs"/>
              </a:rPr>
              <a:t> The winner in this highly competitive market will be the one that can best utilize the opportunities related to technology trends mentioned in the previous slide both for efficiency as well as for new services and revenues. The trends are </a:t>
            </a:r>
            <a:r>
              <a:rPr lang="en-US" sz="1200" i="0" baseline="0" dirty="0">
                <a:solidFill>
                  <a:srgbClr val="58585A"/>
                </a:solidFill>
              </a:rPr>
              <a:t>related to AI, Automation, Cloud, Programmable networks and Full mobility. </a:t>
            </a:r>
            <a:endParaRPr lang="en-US" sz="1200" i="0" dirty="0">
              <a:solidFill>
                <a:srgbClr val="58585A"/>
              </a:solidFill>
            </a:endParaRPr>
          </a:p>
          <a:p>
            <a:pPr marL="162175" indent="-162175" defTabSz="886900">
              <a:buFont typeface="Ericsson Hilda" panose="020B0604020202020204" pitchFamily="34" charset="0"/>
              <a:buChar char="•"/>
              <a:defRPr/>
            </a:pPr>
            <a:endParaRPr lang="en-US" sz="1200" dirty="0">
              <a:solidFill>
                <a:srgbClr val="58585A"/>
              </a:solidFill>
            </a:endParaRPr>
          </a:p>
          <a:p>
            <a:pPr marL="0" indent="0" defTabSz="886900">
              <a:buFont typeface="Ericsson Hilda" panose="020B0604020202020204" pitchFamily="34" charset="0"/>
              <a:buNone/>
              <a:defRPr/>
            </a:pPr>
            <a:r>
              <a:rPr lang="en-US" sz="1200" i="1" dirty="0">
                <a:solidFill>
                  <a:srgbClr val="58585A"/>
                </a:solidFill>
              </a:rPr>
              <a:t>Acronyms:</a:t>
            </a:r>
            <a:r>
              <a:rPr lang="en-US" sz="1200" i="1" baseline="0" dirty="0">
                <a:solidFill>
                  <a:srgbClr val="58585A"/>
                </a:solidFill>
              </a:rPr>
              <a:t> </a:t>
            </a:r>
            <a:r>
              <a:rPr lang="en-US" sz="1200" i="1" baseline="0" dirty="0" err="1">
                <a:solidFill>
                  <a:srgbClr val="58585A"/>
                </a:solidFill>
              </a:rPr>
              <a:t>VoLTE</a:t>
            </a:r>
            <a:r>
              <a:rPr lang="en-US" sz="1200" i="1" baseline="0" dirty="0">
                <a:solidFill>
                  <a:srgbClr val="58585A"/>
                </a:solidFill>
              </a:rPr>
              <a:t> = Voice over LTE = Voice over Long Term Evolution. </a:t>
            </a:r>
            <a:r>
              <a:rPr lang="en-US" sz="1200" i="1" baseline="0" dirty="0" err="1">
                <a:solidFill>
                  <a:srgbClr val="58585A"/>
                </a:solidFill>
              </a:rPr>
              <a:t>IoT</a:t>
            </a:r>
            <a:r>
              <a:rPr lang="en-US" sz="1200" i="1" baseline="0" dirty="0">
                <a:solidFill>
                  <a:srgbClr val="58585A"/>
                </a:solidFill>
              </a:rPr>
              <a:t> = Internet of Things. EB = Exabyte</a:t>
            </a:r>
            <a:endParaRPr lang="en-US" sz="1200" dirty="0"/>
          </a:p>
          <a:p>
            <a:pPr defTabSz="865188" eaLnBrk="0" hangingPunct="0"/>
            <a:r>
              <a:rPr lang="en-US" sz="1200" dirty="0"/>
              <a:t>Customers looking to drive value creation in three key areas</a:t>
            </a:r>
          </a:p>
        </p:txBody>
      </p:sp>
      <p:sp>
        <p:nvSpPr>
          <p:cNvPr id="4" name="Platshållare för sidhuvud 3"/>
          <p:cNvSpPr>
            <a:spLocks noGrp="1"/>
          </p:cNvSpPr>
          <p:nvPr>
            <p:ph type="hdr" sz="quarter" idx="10"/>
          </p:nvPr>
        </p:nvSpPr>
        <p:spPr/>
        <p:txBody>
          <a:bodyPr/>
          <a:lstStyle/>
          <a:p>
            <a:r>
              <a:rPr lang="en-US">
                <a:solidFill>
                  <a:prstClr val="black"/>
                </a:solidFill>
              </a:rPr>
              <a:t> </a:t>
            </a:r>
            <a:endParaRPr lang="en-US" dirty="0">
              <a:solidFill>
                <a:prstClr val="black"/>
              </a:solidFill>
            </a:endParaRPr>
          </a:p>
        </p:txBody>
      </p:sp>
      <p:sp>
        <p:nvSpPr>
          <p:cNvPr id="5" name="Platshållare för datum 4"/>
          <p:cNvSpPr>
            <a:spLocks noGrp="1"/>
          </p:cNvSpPr>
          <p:nvPr>
            <p:ph type="dt" idx="11"/>
          </p:nvPr>
        </p:nvSpPr>
        <p:spPr/>
        <p:txBody>
          <a:bodyPr/>
          <a:lstStyle/>
          <a:p>
            <a:r>
              <a:rPr lang="en-US">
                <a:solidFill>
                  <a:prstClr val="black"/>
                </a:solidFill>
              </a:rPr>
              <a:t>2018-01-17 </a:t>
            </a:r>
            <a:endParaRPr lang="en-US" dirty="0">
              <a:solidFill>
                <a:prstClr val="black"/>
              </a:solidFill>
            </a:endParaRPr>
          </a:p>
        </p:txBody>
      </p:sp>
      <p:sp>
        <p:nvSpPr>
          <p:cNvPr id="6" name="Platshållare för sidfot 5"/>
          <p:cNvSpPr>
            <a:spLocks noGrp="1"/>
          </p:cNvSpPr>
          <p:nvPr>
            <p:ph type="ftr" sz="quarter" idx="12"/>
          </p:nvPr>
        </p:nvSpPr>
        <p:spPr/>
        <p:txBody>
          <a:bodyPr/>
          <a:lstStyle/>
          <a:p>
            <a:r>
              <a:rPr lang="en-US">
                <a:solidFill>
                  <a:prstClr val="black"/>
                </a:solidFill>
              </a:rPr>
              <a:t> </a:t>
            </a:r>
            <a:endParaRPr lang="en-US" dirty="0">
              <a:solidFill>
                <a:prstClr val="black"/>
              </a:solidFill>
            </a:endParaRPr>
          </a:p>
        </p:txBody>
      </p:sp>
      <p:sp>
        <p:nvSpPr>
          <p:cNvPr id="7" name="Platshållare för bildnummer 6"/>
          <p:cNvSpPr>
            <a:spLocks noGrp="1"/>
          </p:cNvSpPr>
          <p:nvPr>
            <p:ph type="sldNum" sz="quarter" idx="13"/>
          </p:nvPr>
        </p:nvSpPr>
        <p:spPr/>
        <p:txBody>
          <a:bodyPr/>
          <a:lstStyle/>
          <a:p>
            <a:fld id="{F949BC75-2359-4F98-918A-7033C92AD487}"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84852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 </a:t>
            </a:r>
            <a:endParaRPr lang="en-US" dirty="0"/>
          </a:p>
        </p:txBody>
      </p:sp>
      <p:sp>
        <p:nvSpPr>
          <p:cNvPr id="5" name="Date Placeholder 4"/>
          <p:cNvSpPr>
            <a:spLocks noGrp="1"/>
          </p:cNvSpPr>
          <p:nvPr>
            <p:ph type="dt" idx="11"/>
          </p:nvPr>
        </p:nvSpPr>
        <p:spPr/>
        <p:txBody>
          <a:bodyPr/>
          <a:lstStyle/>
          <a:p>
            <a:r>
              <a:rPr lang="en-US"/>
              <a:t>2018-02-21 </a:t>
            </a:r>
            <a:endParaRPr lang="en-US" dirty="0"/>
          </a:p>
        </p:txBody>
      </p:sp>
      <p:sp>
        <p:nvSpPr>
          <p:cNvPr id="6" name="Footer Placeholder 5"/>
          <p:cNvSpPr>
            <a:spLocks noGrp="1"/>
          </p:cNvSpPr>
          <p:nvPr>
            <p:ph type="ftr" sz="quarter" idx="12"/>
          </p:nvPr>
        </p:nvSpPr>
        <p:spPr/>
        <p:txBody>
          <a:bodyPr/>
          <a:lstStyle/>
          <a:p>
            <a:r>
              <a:rPr lang="en-US"/>
              <a:t> </a:t>
            </a:r>
            <a:endParaRPr lang="en-US" dirty="0"/>
          </a:p>
        </p:txBody>
      </p:sp>
      <p:sp>
        <p:nvSpPr>
          <p:cNvPr id="7" name="Slide Number Placeholder 6"/>
          <p:cNvSpPr>
            <a:spLocks noGrp="1"/>
          </p:cNvSpPr>
          <p:nvPr>
            <p:ph type="sldNum" sz="quarter" idx="13"/>
          </p:nvPr>
        </p:nvSpPr>
        <p:spPr/>
        <p:txBody>
          <a:bodyPr/>
          <a:lstStyle/>
          <a:p>
            <a:fld id="{A92AC96B-4D67-4510-9E86-C4D3070C1282}" type="slidenum">
              <a:rPr lang="en-US" smtClean="0"/>
              <a:t>16</a:t>
            </a:fld>
            <a:endParaRPr lang="en-US" dirty="0"/>
          </a:p>
        </p:txBody>
      </p:sp>
    </p:spTree>
    <p:extLst>
      <p:ext uri="{BB962C8B-B14F-4D97-AF65-F5344CB8AC3E}">
        <p14:creationId xmlns:p14="http://schemas.microsoft.com/office/powerpoint/2010/main" val="2799822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22531" name="Title_TM"/>
          <p:cNvSpPr>
            <a:spLocks noGrp="1" noChangeArrowheads="1"/>
          </p:cNvSpPr>
          <p:nvPr>
            <p:ph type="ctrTitle" hasCustomPrompt="1"/>
          </p:nvPr>
        </p:nvSpPr>
        <p:spPr>
          <a:xfrm>
            <a:off x="479425" y="476250"/>
            <a:ext cx="8353426" cy="3457576"/>
          </a:xfrm>
        </p:spPr>
        <p:txBody>
          <a:bodyPr/>
          <a:lstStyle>
            <a:lvl1pPr>
              <a:lnSpc>
                <a:spcPct val="85000"/>
              </a:lnSpc>
              <a:defRPr sz="6000" b="0" i="0" kern="1400" spc="-160" baseline="0">
                <a:latin typeface="Arial" panose="020B0604020202020204" pitchFamily="34" charset="0"/>
              </a:defRPr>
            </a:lvl1pPr>
          </a:lstStyle>
          <a:p>
            <a:r>
              <a:rPr lang="en-US" dirty="0"/>
              <a:t>Presentation title,</a:t>
            </a:r>
            <a:br>
              <a:rPr lang="en-US" dirty="0"/>
            </a:br>
            <a:r>
              <a:rPr lang="en-US" dirty="0"/>
              <a:t>Arial 60pt,</a:t>
            </a:r>
            <a:br>
              <a:rPr lang="en-US" dirty="0"/>
            </a:br>
            <a:r>
              <a:rPr lang="en-US" dirty="0"/>
              <a:t>Black,</a:t>
            </a:r>
            <a:br>
              <a:rPr lang="en-US" dirty="0"/>
            </a:br>
            <a:r>
              <a:rPr lang="en-US" dirty="0"/>
              <a:t>max 4-lines</a:t>
            </a:r>
          </a:p>
        </p:txBody>
      </p:sp>
      <p:sp>
        <p:nvSpPr>
          <p:cNvPr id="22530" name="SubTitle_TM"/>
          <p:cNvSpPr>
            <a:spLocks noGrp="1" noChangeArrowheads="1"/>
          </p:cNvSpPr>
          <p:nvPr>
            <p:ph type="subTitle" idx="1" hasCustomPrompt="1"/>
          </p:nvPr>
        </p:nvSpPr>
        <p:spPr>
          <a:xfrm>
            <a:off x="479425" y="4149725"/>
            <a:ext cx="5472114" cy="2087563"/>
          </a:xfrm>
          <a:prstGeom prst="rect">
            <a:avLst/>
          </a:prstGeom>
        </p:spPr>
        <p:txBody>
          <a:bodyPr lIns="72000" anchor="t"/>
          <a:lstStyle>
            <a:lvl1pPr marL="0" indent="0">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Presentation description/subtitle</a:t>
            </a:r>
            <a:br>
              <a:rPr lang="en-US" dirty="0"/>
            </a:br>
            <a:r>
              <a:rPr lang="en-US" dirty="0"/>
              <a:t>Arial 20pt</a:t>
            </a:r>
          </a:p>
        </p:txBody>
      </p:sp>
      <p:sp>
        <p:nvSpPr>
          <p:cNvPr id="3" name="Content Placeholder 2"/>
          <p:cNvSpPr>
            <a:spLocks noGrp="1"/>
          </p:cNvSpPr>
          <p:nvPr>
            <p:ph sz="quarter" idx="10" hasCustomPrompt="1"/>
          </p:nvPr>
        </p:nvSpPr>
        <p:spPr>
          <a:xfrm>
            <a:off x="482548" y="6237288"/>
            <a:ext cx="1910479" cy="287336"/>
          </a:xfrm>
          <a:prstGeom prst="rect">
            <a:avLst/>
          </a:prstGeom>
        </p:spPr>
        <p:txBody>
          <a:bodyPr wrap="none" anchor="b"/>
          <a:lstStyle>
            <a:lvl1pPr marL="0" indent="0" algn="l">
              <a:buNone/>
              <a:defRPr sz="1200" b="0" i="0">
                <a:latin typeface="Arial" panose="020B0604020202020204" pitchFamily="34" charset="0"/>
              </a:defRPr>
            </a:lvl1pPr>
          </a:lstStyle>
          <a:p>
            <a:r>
              <a:rPr lang="en-US" dirty="0"/>
              <a:t>Speaker name</a:t>
            </a:r>
          </a:p>
        </p:txBody>
      </p:sp>
      <p:sp>
        <p:nvSpPr>
          <p:cNvPr id="12" name="Content Placeholder 11"/>
          <p:cNvSpPr>
            <a:spLocks noGrp="1"/>
          </p:cNvSpPr>
          <p:nvPr>
            <p:ph sz="quarter" idx="11" hasCustomPrompt="1"/>
          </p:nvPr>
        </p:nvSpPr>
        <p:spPr>
          <a:xfrm>
            <a:off x="2471685" y="6237287"/>
            <a:ext cx="2515041" cy="287337"/>
          </a:xfrm>
          <a:prstGeom prst="rect">
            <a:avLst/>
          </a:prstGeom>
          <a:noFill/>
          <a:ln w="9525">
            <a:noFill/>
            <a:miter lim="800000"/>
            <a:headEnd/>
            <a:tailEnd/>
          </a:ln>
        </p:spPr>
        <p:txBody>
          <a:bodyPr tIns="0" rIns="0" anchor="b"/>
          <a:lstStyle>
            <a:lvl1pPr marL="0" indent="0" algn="ctr">
              <a:buNone/>
              <a:defRPr lang="en-US" sz="1200" b="0" i="0" dirty="0">
                <a:latin typeface="Arial" panose="020B0604020202020204" pitchFamily="34" charset="0"/>
              </a:defRPr>
            </a:lvl1pPr>
          </a:lstStyle>
          <a:p>
            <a:r>
              <a:rPr lang="en-US" dirty="0"/>
              <a:t>Organization</a:t>
            </a:r>
          </a:p>
        </p:txBody>
      </p:sp>
      <p:sp>
        <p:nvSpPr>
          <p:cNvPr id="15" name="Content Placeholder 11"/>
          <p:cNvSpPr>
            <a:spLocks noGrp="1"/>
          </p:cNvSpPr>
          <p:nvPr>
            <p:ph sz="quarter" idx="12" hasCustomPrompt="1"/>
          </p:nvPr>
        </p:nvSpPr>
        <p:spPr>
          <a:xfrm>
            <a:off x="5054036" y="6237287"/>
            <a:ext cx="897503" cy="287337"/>
          </a:xfrm>
          <a:prstGeom prst="rect">
            <a:avLst/>
          </a:prstGeom>
          <a:noFill/>
          <a:ln w="9525">
            <a:noFill/>
            <a:miter lim="800000"/>
            <a:headEnd/>
            <a:tailEnd/>
          </a:ln>
        </p:spPr>
        <p:txBody>
          <a:bodyPr wrap="none" tIns="0" rIns="0" anchor="b"/>
          <a:lstStyle>
            <a:lvl1pPr marL="0" indent="0" algn="r">
              <a:buNone/>
              <a:defRPr lang="en-US" sz="1200" b="0" i="0" dirty="0">
                <a:latin typeface="Arial" panose="020B0604020202020204" pitchFamily="34" charset="0"/>
              </a:defRPr>
            </a:lvl1pPr>
          </a:lstStyle>
          <a:p>
            <a:pPr lvl="0"/>
            <a:r>
              <a:rPr lang="en-US" dirty="0"/>
              <a:t>YYYY-MM-DD</a:t>
            </a:r>
          </a:p>
        </p:txBody>
      </p:sp>
    </p:spTree>
    <p:extLst>
      <p:ext uri="{BB962C8B-B14F-4D97-AF65-F5344CB8AC3E}">
        <p14:creationId xmlns:p14="http://schemas.microsoft.com/office/powerpoint/2010/main" val="1374575616"/>
      </p:ext>
    </p:extLst>
  </p:cSld>
  <p:clrMapOvr>
    <a:masterClrMapping/>
  </p:clrMapOvr>
  <p:transition spd="slow">
    <p:wipe/>
  </p:transition>
  <p:hf sldNum="0" hdr="0" ftr="0"/>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3328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0" bIns="0"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341545614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93672-2A04-4EF3-916F-2C920729FB07}"/>
              </a:ext>
            </a:extLst>
          </p:cNvPr>
          <p:cNvSpPr/>
          <p:nvPr userDrawn="1"/>
        </p:nvSpPr>
        <p:spPr bwMode="auto">
          <a:xfrm>
            <a:off x="0" y="0"/>
            <a:ext cx="12192000" cy="6858000"/>
          </a:xfrm>
          <a:prstGeom prst="rect">
            <a:avLst/>
          </a:prstGeom>
          <a:solidFill>
            <a:schemeClr val="accent1"/>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b="0" i="0" dirty="0">
              <a:latin typeface="Arial" panose="020B0604020202020204" pitchFamily="34" charset="0"/>
              <a:cs typeface="+mn-cs"/>
            </a:endParaRPr>
          </a:p>
        </p:txBody>
      </p:sp>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solidFill>
                  <a:schemeClr val="bg1"/>
                </a:solidFill>
              </a:defRPr>
            </a:lvl1pPr>
          </a:lstStyle>
          <a:p>
            <a:pPr lvl="0"/>
            <a:r>
              <a:rPr lang="en-US" dirty="0"/>
              <a:t>Slide title, Arial 40pt, White, </a:t>
            </a:r>
            <a:br>
              <a:rPr lang="en-US" dirty="0"/>
            </a:br>
            <a:r>
              <a:rPr lang="en-US" dirty="0"/>
              <a:t>max 2-lines</a:t>
            </a:r>
          </a:p>
        </p:txBody>
      </p:sp>
      <p:pic>
        <p:nvPicPr>
          <p:cNvPr id="6" name="Graphic 5">
            <a:extLst>
              <a:ext uri="{FF2B5EF4-FFF2-40B4-BE49-F238E27FC236}">
                <a16:creationId xmlns:a16="http://schemas.microsoft.com/office/drawing/2014/main" id="{0613FB31-E723-434D-8FBC-0054A541634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Tree>
    <p:extLst>
      <p:ext uri="{BB962C8B-B14F-4D97-AF65-F5344CB8AC3E}">
        <p14:creationId xmlns:p14="http://schemas.microsoft.com/office/powerpoint/2010/main" val="355173315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ic heavy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93672-2A04-4EF3-916F-2C920729FB07}"/>
              </a:ext>
            </a:extLst>
          </p:cNvPr>
          <p:cNvSpPr/>
          <p:nvPr userDrawn="1"/>
        </p:nvSpPr>
        <p:spPr bwMode="auto">
          <a:xfrm>
            <a:off x="0" y="0"/>
            <a:ext cx="12192000" cy="6858000"/>
          </a:xfrm>
          <a:prstGeom prst="rect">
            <a:avLst/>
          </a:prstGeom>
          <a:solidFill>
            <a:schemeClr val="tx1"/>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b="0" i="0" dirty="0">
              <a:latin typeface="Arial" panose="020B0604020202020204" pitchFamily="34" charset="0"/>
              <a:cs typeface="+mn-cs"/>
            </a:endParaRPr>
          </a:p>
        </p:txBody>
      </p:sp>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solidFill>
                  <a:schemeClr val="bg1"/>
                </a:solidFill>
              </a:defRPr>
            </a:lvl1pPr>
          </a:lstStyle>
          <a:p>
            <a:pPr lvl="0"/>
            <a:r>
              <a:rPr lang="en-US" dirty="0"/>
              <a:t>Slide title, Arial 40pt, White, </a:t>
            </a:r>
            <a:br>
              <a:rPr lang="en-US" dirty="0"/>
            </a:br>
            <a:r>
              <a:rPr lang="en-US" dirty="0"/>
              <a:t>max 2-lines</a:t>
            </a:r>
          </a:p>
        </p:txBody>
      </p:sp>
      <p:pic>
        <p:nvPicPr>
          <p:cNvPr id="6" name="Graphic 5">
            <a:extLst>
              <a:ext uri="{FF2B5EF4-FFF2-40B4-BE49-F238E27FC236}">
                <a16:creationId xmlns:a16="http://schemas.microsoft.com/office/drawing/2014/main" id="{7D510456-FEBC-46FA-B25A-B809F2C18A6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Tree>
    <p:extLst>
      <p:ext uri="{BB962C8B-B14F-4D97-AF65-F5344CB8AC3E}">
        <p14:creationId xmlns:p14="http://schemas.microsoft.com/office/powerpoint/2010/main" val="374513793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5" name="Title_SM"/>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
        <p:nvSpPr>
          <p:cNvPr id="3" name="Content Placeholder 2">
            <a:extLst>
              <a:ext uri="{FF2B5EF4-FFF2-40B4-BE49-F238E27FC236}">
                <a16:creationId xmlns:a16="http://schemas.microsoft.com/office/drawing/2014/main" id="{810CFEFC-6AC8-4817-A0D3-6029D48BD293}"/>
              </a:ext>
            </a:extLst>
          </p:cNvPr>
          <p:cNvSpPr>
            <a:spLocks noGrp="1"/>
          </p:cNvSpPr>
          <p:nvPr>
            <p:ph sz="quarter" idx="10" hasCustomPrompt="1"/>
          </p:nvPr>
        </p:nvSpPr>
        <p:spPr>
          <a:xfrm>
            <a:off x="479425" y="1844675"/>
            <a:ext cx="11233150" cy="4392612"/>
          </a:xfr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Tree>
    <p:extLst>
      <p:ext uri="{BB962C8B-B14F-4D97-AF65-F5344CB8AC3E}">
        <p14:creationId xmlns:p14="http://schemas.microsoft.com/office/powerpoint/2010/main" val="393316775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1 smaller colum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84F54AF-EED6-486A-9ACA-42061F4AAE9A}"/>
              </a:ext>
            </a:extLst>
          </p:cNvPr>
          <p:cNvSpPr>
            <a:spLocks noGrp="1"/>
          </p:cNvSpPr>
          <p:nvPr>
            <p:ph sz="quarter" idx="11" hasCustomPrompt="1"/>
          </p:nvPr>
        </p:nvSpPr>
        <p:spPr>
          <a:xfrm>
            <a:off x="479425" y="1844675"/>
            <a:ext cx="8353426" cy="4392612"/>
          </a:xfr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
        <p:nvSpPr>
          <p:cNvPr id="6" name="Title_SM">
            <a:extLst>
              <a:ext uri="{FF2B5EF4-FFF2-40B4-BE49-F238E27FC236}">
                <a16:creationId xmlns:a16="http://schemas.microsoft.com/office/drawing/2014/main" id="{3F4EF873-DC0F-4698-BEC2-502DB043AA5C}"/>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360799952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title, right Image">
    <p:spTree>
      <p:nvGrpSpPr>
        <p:cNvPr id="1" name=""/>
        <p:cNvGrpSpPr/>
        <p:nvPr/>
      </p:nvGrpSpPr>
      <p:grpSpPr>
        <a:xfrm>
          <a:off x="0" y="0"/>
          <a:ext cx="0" cy="0"/>
          <a:chOff x="0" y="0"/>
          <a:chExt cx="0" cy="0"/>
        </a:xfrm>
      </p:grpSpPr>
      <p:sp>
        <p:nvSpPr>
          <p:cNvPr id="4" name="Content Placeholder 1"/>
          <p:cNvSpPr>
            <a:spLocks noGrp="1"/>
          </p:cNvSpPr>
          <p:nvPr>
            <p:ph sz="quarter" idx="10" hasCustomPrompt="1"/>
          </p:nvPr>
        </p:nvSpPr>
        <p:spPr>
          <a:xfrm>
            <a:off x="479425" y="1844675"/>
            <a:ext cx="5472113"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
        <p:nvSpPr>
          <p:cNvPr id="5" name="Title_SM">
            <a:extLst>
              <a:ext uri="{FF2B5EF4-FFF2-40B4-BE49-F238E27FC236}">
                <a16:creationId xmlns:a16="http://schemas.microsoft.com/office/drawing/2014/main" id="{AC5B9436-E3EB-4A3D-BE6B-EFFF8123DE9D}"/>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411466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ll title, right Image">
    <p:spTree>
      <p:nvGrpSpPr>
        <p:cNvPr id="1" name=""/>
        <p:cNvGrpSpPr/>
        <p:nvPr/>
      </p:nvGrpSpPr>
      <p:grpSpPr>
        <a:xfrm>
          <a:off x="0" y="0"/>
          <a:ext cx="0" cy="0"/>
          <a:chOff x="0" y="0"/>
          <a:chExt cx="0" cy="0"/>
        </a:xfrm>
      </p:grpSpPr>
      <p:sp>
        <p:nvSpPr>
          <p:cNvPr id="4" name="Content Placeholder 1"/>
          <p:cNvSpPr>
            <a:spLocks noGrp="1"/>
          </p:cNvSpPr>
          <p:nvPr>
            <p:ph sz="quarter" idx="10" hasCustomPrompt="1"/>
          </p:nvPr>
        </p:nvSpPr>
        <p:spPr>
          <a:xfrm>
            <a:off x="479425" y="1844675"/>
            <a:ext cx="5472113"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
        <p:nvSpPr>
          <p:cNvPr id="6" name="Title_SM"/>
          <p:cNvSpPr>
            <a:spLocks noGrp="1" noChangeArrowheads="1"/>
          </p:cNvSpPr>
          <p:nvPr>
            <p:ph type="title" hasCustomPrompt="1"/>
          </p:nvPr>
        </p:nvSpPr>
        <p:spPr bwMode="auto">
          <a:xfrm>
            <a:off x="479425" y="476250"/>
            <a:ext cx="5472113"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max 2-lines</a:t>
            </a:r>
          </a:p>
        </p:txBody>
      </p:sp>
      <p:sp>
        <p:nvSpPr>
          <p:cNvPr id="3" name="Picture Placeholder 2">
            <a:extLst>
              <a:ext uri="{FF2B5EF4-FFF2-40B4-BE49-F238E27FC236}">
                <a16:creationId xmlns:a16="http://schemas.microsoft.com/office/drawing/2014/main" id="{2F5F844D-0CF3-4814-B0DE-3D27A83936FD}"/>
              </a:ext>
            </a:extLst>
          </p:cNvPr>
          <p:cNvSpPr>
            <a:spLocks noGrp="1"/>
          </p:cNvSpPr>
          <p:nvPr>
            <p:ph type="pic" sz="quarter" idx="11" hasCustomPrompt="1"/>
          </p:nvPr>
        </p:nvSpPr>
        <p:spPr>
          <a:xfrm>
            <a:off x="6096000" y="0"/>
            <a:ext cx="6096000" cy="6858000"/>
          </a:xfrm>
          <a:prstGeom prst="rect">
            <a:avLst/>
          </a:prstGeom>
        </p:spPr>
        <p:txBody>
          <a:bodyPr anchor="ctr"/>
          <a:lstStyle>
            <a:lvl1pPr marL="0" indent="0">
              <a:buNone/>
              <a:defRPr/>
            </a:lvl1pPr>
          </a:lstStyle>
          <a:p>
            <a:r>
              <a:rPr lang="en-US" dirty="0"/>
              <a:t>     Click icon to add picture</a:t>
            </a:r>
          </a:p>
        </p:txBody>
      </p:sp>
    </p:spTree>
    <p:extLst>
      <p:ext uri="{BB962C8B-B14F-4D97-AF65-F5344CB8AC3E}">
        <p14:creationId xmlns:p14="http://schemas.microsoft.com/office/powerpoint/2010/main" val="584347284"/>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title, left Image">
    <p:spTree>
      <p:nvGrpSpPr>
        <p:cNvPr id="1" name=""/>
        <p:cNvGrpSpPr/>
        <p:nvPr/>
      </p:nvGrpSpPr>
      <p:grpSpPr>
        <a:xfrm>
          <a:off x="0" y="0"/>
          <a:ext cx="0" cy="0"/>
          <a:chOff x="0" y="0"/>
          <a:chExt cx="0" cy="0"/>
        </a:xfrm>
      </p:grpSpPr>
      <p:sp>
        <p:nvSpPr>
          <p:cNvPr id="4" name="Content Placeholder 1"/>
          <p:cNvSpPr>
            <a:spLocks noGrp="1"/>
          </p:cNvSpPr>
          <p:nvPr>
            <p:ph sz="quarter" idx="10" hasCustomPrompt="1"/>
          </p:nvPr>
        </p:nvSpPr>
        <p:spPr>
          <a:xfrm>
            <a:off x="6240463" y="1844675"/>
            <a:ext cx="5472112"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
        <p:nvSpPr>
          <p:cNvPr id="5" name="Title_SM">
            <a:extLst>
              <a:ext uri="{FF2B5EF4-FFF2-40B4-BE49-F238E27FC236}">
                <a16:creationId xmlns:a16="http://schemas.microsoft.com/office/drawing/2014/main" id="{4ACB62A1-CC4A-4B59-B1D8-ED86B77D9A3A}"/>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252237355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 title, left Image">
    <p:spTree>
      <p:nvGrpSpPr>
        <p:cNvPr id="1" name=""/>
        <p:cNvGrpSpPr/>
        <p:nvPr/>
      </p:nvGrpSpPr>
      <p:grpSpPr>
        <a:xfrm>
          <a:off x="0" y="0"/>
          <a:ext cx="0" cy="0"/>
          <a:chOff x="0" y="0"/>
          <a:chExt cx="0" cy="0"/>
        </a:xfrm>
      </p:grpSpPr>
      <p:sp>
        <p:nvSpPr>
          <p:cNvPr id="4" name="Content Placeholder 1"/>
          <p:cNvSpPr>
            <a:spLocks noGrp="1"/>
          </p:cNvSpPr>
          <p:nvPr>
            <p:ph sz="quarter" idx="10" hasCustomPrompt="1"/>
          </p:nvPr>
        </p:nvSpPr>
        <p:spPr>
          <a:xfrm>
            <a:off x="6240463" y="1844675"/>
            <a:ext cx="5472112"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6" name="Title_SM"/>
          <p:cNvSpPr>
            <a:spLocks noGrp="1" noChangeArrowheads="1"/>
          </p:cNvSpPr>
          <p:nvPr>
            <p:ph type="title" hasCustomPrompt="1"/>
          </p:nvPr>
        </p:nvSpPr>
        <p:spPr bwMode="auto">
          <a:xfrm>
            <a:off x="6240463" y="476250"/>
            <a:ext cx="4924362"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max 2-lines</a:t>
            </a:r>
          </a:p>
        </p:txBody>
      </p:sp>
      <p:sp>
        <p:nvSpPr>
          <p:cNvPr id="3" name="Picture Placeholder 2">
            <a:extLst>
              <a:ext uri="{FF2B5EF4-FFF2-40B4-BE49-F238E27FC236}">
                <a16:creationId xmlns:a16="http://schemas.microsoft.com/office/drawing/2014/main" id="{B0349585-9F54-46CC-8CEC-052CD1853EC5}"/>
              </a:ext>
            </a:extLst>
          </p:cNvPr>
          <p:cNvSpPr>
            <a:spLocks noGrp="1"/>
          </p:cNvSpPr>
          <p:nvPr>
            <p:ph type="pic" sz="quarter" idx="11" hasCustomPrompt="1"/>
          </p:nvPr>
        </p:nvSpPr>
        <p:spPr>
          <a:xfrm>
            <a:off x="0" y="0"/>
            <a:ext cx="6096000" cy="6858000"/>
          </a:xfrm>
          <a:prstGeom prst="rect">
            <a:avLst/>
          </a:prstGeom>
        </p:spPr>
        <p:txBody>
          <a:bodyPr anchor="ctr"/>
          <a:lstStyle>
            <a:lvl1pPr marL="0" indent="0">
              <a:buNone/>
              <a:defRPr/>
            </a:lvl1pPr>
          </a:lstStyle>
          <a:p>
            <a:r>
              <a:rPr lang="en-US" dirty="0"/>
              <a:t>      Click icon to add picture</a:t>
            </a:r>
          </a:p>
        </p:txBody>
      </p:sp>
    </p:spTree>
    <p:extLst>
      <p:ext uri="{BB962C8B-B14F-4D97-AF65-F5344CB8AC3E}">
        <p14:creationId xmlns:p14="http://schemas.microsoft.com/office/powerpoint/2010/main" val="273198187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w. Bright Photo">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A763E3F-D546-48DC-86FC-898851FBC7BD}"/>
              </a:ext>
            </a:extLst>
          </p:cNvPr>
          <p:cNvSpPr>
            <a:spLocks noGrp="1"/>
          </p:cNvSpPr>
          <p:nvPr>
            <p:ph type="pic" sz="quarter" idx="13" hasCustomPrompt="1"/>
          </p:nvPr>
        </p:nvSpPr>
        <p:spPr>
          <a:xfrm>
            <a:off x="1" y="0"/>
            <a:ext cx="12192000" cy="6858000"/>
          </a:xfrm>
          <a:prstGeom prst="rect">
            <a:avLst/>
          </a:prstGeom>
          <a:solidFill>
            <a:schemeClr val="tx1">
              <a:lumMod val="10000"/>
              <a:lumOff val="90000"/>
            </a:schemeClr>
          </a:solidFill>
        </p:spPr>
        <p:txBody>
          <a:bodyPr anchor="ctr"/>
          <a:lstStyle>
            <a:lvl1pPr marL="0" indent="0" algn="ctr">
              <a:buNone/>
              <a:defRPr/>
            </a:lvl1pPr>
          </a:lstStyle>
          <a:p>
            <a:r>
              <a:rPr lang="en-US" dirty="0"/>
              <a:t>                                                                         Click icon to add a bright image</a:t>
            </a:r>
          </a:p>
        </p:txBody>
      </p:sp>
      <p:sp>
        <p:nvSpPr>
          <p:cNvPr id="22531" name="Title_TM"/>
          <p:cNvSpPr>
            <a:spLocks noGrp="1" noChangeArrowheads="1"/>
          </p:cNvSpPr>
          <p:nvPr>
            <p:ph type="ctrTitle" hasCustomPrompt="1"/>
          </p:nvPr>
        </p:nvSpPr>
        <p:spPr>
          <a:xfrm>
            <a:off x="479425" y="476250"/>
            <a:ext cx="8353426" cy="2330958"/>
          </a:xfrm>
        </p:spPr>
        <p:txBody>
          <a:bodyPr/>
          <a:lstStyle>
            <a:lvl1pPr>
              <a:lnSpc>
                <a:spcPct val="85000"/>
              </a:lnSpc>
              <a:defRPr sz="6000" b="0" i="0" kern="1400" spc="-160" baseline="0">
                <a:latin typeface="Arial" panose="020B0604020202020204" pitchFamily="34" charset="0"/>
              </a:defRPr>
            </a:lvl1pPr>
          </a:lstStyle>
          <a:p>
            <a:r>
              <a:rPr lang="en-US" dirty="0"/>
              <a:t>Presentation title,</a:t>
            </a:r>
            <a:br>
              <a:rPr lang="en-US" dirty="0"/>
            </a:br>
            <a:r>
              <a:rPr lang="en-US" dirty="0"/>
              <a:t>Arial 60pt,</a:t>
            </a:r>
            <a:br>
              <a:rPr lang="en-US" dirty="0"/>
            </a:br>
            <a:r>
              <a:rPr lang="en-US" dirty="0"/>
              <a:t>Black,</a:t>
            </a:r>
            <a:br>
              <a:rPr lang="en-US" dirty="0"/>
            </a:br>
            <a:r>
              <a:rPr lang="en-US" dirty="0"/>
              <a:t>max 4-lines</a:t>
            </a:r>
          </a:p>
        </p:txBody>
      </p:sp>
      <p:sp>
        <p:nvSpPr>
          <p:cNvPr id="22530" name="SubTitle_TM"/>
          <p:cNvSpPr>
            <a:spLocks noGrp="1" noChangeArrowheads="1"/>
          </p:cNvSpPr>
          <p:nvPr>
            <p:ph type="subTitle" idx="1" hasCustomPrompt="1"/>
          </p:nvPr>
        </p:nvSpPr>
        <p:spPr>
          <a:xfrm>
            <a:off x="479425" y="4149725"/>
            <a:ext cx="5472114" cy="2087563"/>
          </a:xfrm>
          <a:prstGeom prst="rect">
            <a:avLst/>
          </a:prstGeom>
        </p:spPr>
        <p:txBody>
          <a:bodyPr lIns="72000" anchor="t"/>
          <a:lstStyle>
            <a:lvl1pPr marL="0" indent="0">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Presentation description/subtitle</a:t>
            </a:r>
            <a:br>
              <a:rPr lang="en-US" dirty="0"/>
            </a:br>
            <a:r>
              <a:rPr lang="en-US" dirty="0"/>
              <a:t>Arial 20pt</a:t>
            </a:r>
          </a:p>
        </p:txBody>
      </p:sp>
      <p:pic>
        <p:nvPicPr>
          <p:cNvPr id="9" name="Graphic 8">
            <a:extLst>
              <a:ext uri="{FF2B5EF4-FFF2-40B4-BE49-F238E27FC236}">
                <a16:creationId xmlns:a16="http://schemas.microsoft.com/office/drawing/2014/main" id="{6E03516D-EC68-4282-84F4-9729304A51D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0452" y="476250"/>
            <a:ext cx="256032" cy="256032"/>
          </a:xfrm>
          <a:prstGeom prst="rect">
            <a:avLst/>
          </a:prstGeom>
        </p:spPr>
      </p:pic>
      <p:sp>
        <p:nvSpPr>
          <p:cNvPr id="12" name="Content Placeholder 2">
            <a:extLst>
              <a:ext uri="{FF2B5EF4-FFF2-40B4-BE49-F238E27FC236}">
                <a16:creationId xmlns:a16="http://schemas.microsoft.com/office/drawing/2014/main" id="{AEA91E80-CE75-F645-AD67-C0FA1C156693}"/>
              </a:ext>
            </a:extLst>
          </p:cNvPr>
          <p:cNvSpPr>
            <a:spLocks noGrp="1"/>
          </p:cNvSpPr>
          <p:nvPr>
            <p:ph sz="quarter" idx="10" hasCustomPrompt="1"/>
          </p:nvPr>
        </p:nvSpPr>
        <p:spPr>
          <a:xfrm>
            <a:off x="482548" y="6237288"/>
            <a:ext cx="1910479" cy="287336"/>
          </a:xfrm>
          <a:prstGeom prst="rect">
            <a:avLst/>
          </a:prstGeom>
        </p:spPr>
        <p:txBody>
          <a:bodyPr wrap="none" anchor="b"/>
          <a:lstStyle>
            <a:lvl1pPr marL="0" indent="0" algn="l">
              <a:buNone/>
              <a:defRPr sz="1200" b="0" i="0">
                <a:latin typeface="Arial" panose="020B0604020202020204" pitchFamily="34" charset="0"/>
              </a:defRPr>
            </a:lvl1pPr>
          </a:lstStyle>
          <a:p>
            <a:r>
              <a:rPr lang="en-US" dirty="0"/>
              <a:t>Speaker name</a:t>
            </a:r>
          </a:p>
        </p:txBody>
      </p:sp>
      <p:sp>
        <p:nvSpPr>
          <p:cNvPr id="14" name="Content Placeholder 11">
            <a:extLst>
              <a:ext uri="{FF2B5EF4-FFF2-40B4-BE49-F238E27FC236}">
                <a16:creationId xmlns:a16="http://schemas.microsoft.com/office/drawing/2014/main" id="{8FD6B7D0-EF60-1247-8417-0498682D9080}"/>
              </a:ext>
            </a:extLst>
          </p:cNvPr>
          <p:cNvSpPr>
            <a:spLocks noGrp="1"/>
          </p:cNvSpPr>
          <p:nvPr>
            <p:ph sz="quarter" idx="11" hasCustomPrompt="1"/>
          </p:nvPr>
        </p:nvSpPr>
        <p:spPr>
          <a:xfrm>
            <a:off x="2471685" y="6237287"/>
            <a:ext cx="2515041" cy="287337"/>
          </a:xfrm>
          <a:prstGeom prst="rect">
            <a:avLst/>
          </a:prstGeom>
          <a:noFill/>
          <a:ln w="9525">
            <a:noFill/>
            <a:miter lim="800000"/>
            <a:headEnd/>
            <a:tailEnd/>
          </a:ln>
        </p:spPr>
        <p:txBody>
          <a:bodyPr tIns="0" rIns="0" anchor="b"/>
          <a:lstStyle>
            <a:lvl1pPr marL="0" indent="0" algn="ctr">
              <a:buNone/>
              <a:defRPr lang="en-US" sz="1200" b="0" i="0" dirty="0">
                <a:latin typeface="Arial" panose="020B0604020202020204" pitchFamily="34" charset="0"/>
              </a:defRPr>
            </a:lvl1pPr>
          </a:lstStyle>
          <a:p>
            <a:r>
              <a:rPr lang="en-US" dirty="0"/>
              <a:t>Organization</a:t>
            </a:r>
          </a:p>
        </p:txBody>
      </p:sp>
      <p:sp>
        <p:nvSpPr>
          <p:cNvPr id="15" name="Content Placeholder 11">
            <a:extLst>
              <a:ext uri="{FF2B5EF4-FFF2-40B4-BE49-F238E27FC236}">
                <a16:creationId xmlns:a16="http://schemas.microsoft.com/office/drawing/2014/main" id="{1B442206-5750-AA45-B057-9D9C3D95F68E}"/>
              </a:ext>
            </a:extLst>
          </p:cNvPr>
          <p:cNvSpPr>
            <a:spLocks noGrp="1"/>
          </p:cNvSpPr>
          <p:nvPr>
            <p:ph sz="quarter" idx="12" hasCustomPrompt="1"/>
          </p:nvPr>
        </p:nvSpPr>
        <p:spPr>
          <a:xfrm>
            <a:off x="5054036" y="6237287"/>
            <a:ext cx="897503" cy="287337"/>
          </a:xfrm>
          <a:prstGeom prst="rect">
            <a:avLst/>
          </a:prstGeom>
          <a:noFill/>
          <a:ln w="9525">
            <a:noFill/>
            <a:miter lim="800000"/>
            <a:headEnd/>
            <a:tailEnd/>
          </a:ln>
        </p:spPr>
        <p:txBody>
          <a:bodyPr wrap="none" tIns="0" rIns="0" anchor="b"/>
          <a:lstStyle>
            <a:lvl1pPr marL="0" indent="0" algn="r">
              <a:buNone/>
              <a:defRPr lang="en-US" sz="1200" b="0" i="0" dirty="0">
                <a:latin typeface="Arial" panose="020B0604020202020204" pitchFamily="34" charset="0"/>
              </a:defRPr>
            </a:lvl1pPr>
          </a:lstStyle>
          <a:p>
            <a:pPr lvl="0"/>
            <a:r>
              <a:rPr lang="en-US" dirty="0"/>
              <a:t>YYYY-MM-DD</a:t>
            </a:r>
          </a:p>
        </p:txBody>
      </p:sp>
      <p:sp>
        <p:nvSpPr>
          <p:cNvPr id="11" name="Content Placeholder 5">
            <a:extLst>
              <a:ext uri="{FF2B5EF4-FFF2-40B4-BE49-F238E27FC236}">
                <a16:creationId xmlns:a16="http://schemas.microsoft.com/office/drawing/2014/main" id="{188B2BE6-8EF7-4636-8C80-7CF46BE418C9}"/>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latin typeface="Arial" panose="020B0604020202020204" pitchFamily="34" charset="0"/>
              </a:rPr>
              <a:t>Az </a:t>
            </a:r>
            <a:r>
              <a:rPr lang="hu-HU" sz="1200" dirty="0">
                <a:latin typeface="Arial" panose="020B0604020202020204" pitchFamily="34" charset="0"/>
              </a:rPr>
              <a:t>Ericsson Magyarország </a:t>
            </a:r>
            <a:r>
              <a:rPr lang="hu-HU" sz="1200" noProof="0" dirty="0">
                <a:latin typeface="Arial" panose="020B0604020202020204" pitchFamily="34" charset="0"/>
              </a:rPr>
              <a:t>els</a:t>
            </a:r>
            <a:r>
              <a:rPr lang="hu-HU" sz="1200" dirty="0">
                <a:latin typeface="Arial" panose="020B0604020202020204" pitchFamily="34" charset="0"/>
              </a:rPr>
              <a:t>ő negyedszázada</a:t>
            </a:r>
          </a:p>
        </p:txBody>
      </p:sp>
    </p:spTree>
    <p:extLst>
      <p:ext uri="{BB962C8B-B14F-4D97-AF65-F5344CB8AC3E}">
        <p14:creationId xmlns:p14="http://schemas.microsoft.com/office/powerpoint/2010/main" val="3999758604"/>
      </p:ext>
    </p:extLst>
  </p:cSld>
  <p:clrMapOvr>
    <a:masterClrMapping/>
  </p:clrMapOvr>
  <p:transition spd="slow">
    <p:wipe/>
  </p:transition>
  <p:hf sldNum="0" hdr="0" ftr="0"/>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5" name="Content Placeholder 3"/>
          <p:cNvSpPr>
            <a:spLocks noGrp="1"/>
          </p:cNvSpPr>
          <p:nvPr>
            <p:ph sz="quarter" idx="3" hasCustomPrompt="1"/>
          </p:nvPr>
        </p:nvSpPr>
        <p:spPr>
          <a:xfrm>
            <a:off x="6240463" y="1844674"/>
            <a:ext cx="5472112"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3" name="Content Placeholder 1"/>
          <p:cNvSpPr>
            <a:spLocks noGrp="1"/>
          </p:cNvSpPr>
          <p:nvPr>
            <p:ph sz="half" idx="1" hasCustomPrompt="1"/>
          </p:nvPr>
        </p:nvSpPr>
        <p:spPr>
          <a:xfrm>
            <a:off x="479425" y="1844675"/>
            <a:ext cx="5472113" cy="4392612"/>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6" name="Title_SM">
            <a:extLst>
              <a:ext uri="{FF2B5EF4-FFF2-40B4-BE49-F238E27FC236}">
                <a16:creationId xmlns:a16="http://schemas.microsoft.com/office/drawing/2014/main" id="{891BF4C4-9DF9-4D9F-A738-37FBCD45AA68}"/>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67588381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2 narrow column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9120188" y="1844674"/>
            <a:ext cx="2592387"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6" name="Content Placeholder 2"/>
          <p:cNvSpPr>
            <a:spLocks noGrp="1"/>
          </p:cNvSpPr>
          <p:nvPr>
            <p:ph sz="quarter" idx="11" hasCustomPrompt="1"/>
          </p:nvPr>
        </p:nvSpPr>
        <p:spPr>
          <a:xfrm>
            <a:off x="6240463" y="1844674"/>
            <a:ext cx="2592388"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7" name="Title_SM">
            <a:extLst>
              <a:ext uri="{FF2B5EF4-FFF2-40B4-BE49-F238E27FC236}">
                <a16:creationId xmlns:a16="http://schemas.microsoft.com/office/drawing/2014/main" id="{B1CFD82C-8968-4B87-A964-6288AF293D77}"/>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9222141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right image with two contents">
    <p:spTree>
      <p:nvGrpSpPr>
        <p:cNvPr id="1" name=""/>
        <p:cNvGrpSpPr/>
        <p:nvPr/>
      </p:nvGrpSpPr>
      <p:grpSpPr>
        <a:xfrm>
          <a:off x="0" y="0"/>
          <a:ext cx="0" cy="0"/>
          <a:chOff x="0" y="0"/>
          <a:chExt cx="0" cy="0"/>
        </a:xfrm>
      </p:grpSpPr>
      <p:sp>
        <p:nvSpPr>
          <p:cNvPr id="5" name="Content Placeholder 2"/>
          <p:cNvSpPr>
            <a:spLocks noGrp="1"/>
          </p:cNvSpPr>
          <p:nvPr>
            <p:ph sz="quarter" idx="10" hasCustomPrompt="1"/>
          </p:nvPr>
        </p:nvSpPr>
        <p:spPr>
          <a:xfrm>
            <a:off x="479424" y="1844675"/>
            <a:ext cx="5472113" cy="2089150"/>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3" name="Content Placeholder 1"/>
          <p:cNvSpPr>
            <a:spLocks noGrp="1"/>
          </p:cNvSpPr>
          <p:nvPr>
            <p:ph idx="1" hasCustomPrompt="1"/>
          </p:nvPr>
        </p:nvSpPr>
        <p:spPr>
          <a:xfrm>
            <a:off x="479425" y="4149724"/>
            <a:ext cx="5472113"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Title_SM">
            <a:extLst>
              <a:ext uri="{FF2B5EF4-FFF2-40B4-BE49-F238E27FC236}">
                <a16:creationId xmlns:a16="http://schemas.microsoft.com/office/drawing/2014/main" id="{A05AB2F5-3C8F-45BD-81CB-45EC98D4284C}"/>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63120207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left image with two contents">
    <p:spTree>
      <p:nvGrpSpPr>
        <p:cNvPr id="1" name=""/>
        <p:cNvGrpSpPr/>
        <p:nvPr/>
      </p:nvGrpSpPr>
      <p:grpSpPr>
        <a:xfrm>
          <a:off x="0" y="0"/>
          <a:ext cx="0" cy="0"/>
          <a:chOff x="0" y="0"/>
          <a:chExt cx="0" cy="0"/>
        </a:xfrm>
      </p:grpSpPr>
      <p:sp>
        <p:nvSpPr>
          <p:cNvPr id="5" name="Content Placeholder 2"/>
          <p:cNvSpPr>
            <a:spLocks noGrp="1"/>
          </p:cNvSpPr>
          <p:nvPr>
            <p:ph sz="quarter" idx="10" hasCustomPrompt="1"/>
          </p:nvPr>
        </p:nvSpPr>
        <p:spPr>
          <a:xfrm>
            <a:off x="6240463" y="1844674"/>
            <a:ext cx="5472112" cy="2089151"/>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3" name="Content Placeholder 1"/>
          <p:cNvSpPr>
            <a:spLocks noGrp="1"/>
          </p:cNvSpPr>
          <p:nvPr>
            <p:ph idx="1" hasCustomPrompt="1"/>
          </p:nvPr>
        </p:nvSpPr>
        <p:spPr>
          <a:xfrm>
            <a:off x="6240463" y="4149724"/>
            <a:ext cx="5472112"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Title_SM">
            <a:extLst>
              <a:ext uri="{FF2B5EF4-FFF2-40B4-BE49-F238E27FC236}">
                <a16:creationId xmlns:a16="http://schemas.microsoft.com/office/drawing/2014/main" id="{524C71C0-9908-4C8C-97CC-AA201198D25C}"/>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85064145"/>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two horizontal contents">
    <p:spTree>
      <p:nvGrpSpPr>
        <p:cNvPr id="1" name=""/>
        <p:cNvGrpSpPr/>
        <p:nvPr/>
      </p:nvGrpSpPr>
      <p:grpSpPr>
        <a:xfrm>
          <a:off x="0" y="0"/>
          <a:ext cx="0" cy="0"/>
          <a:chOff x="0" y="0"/>
          <a:chExt cx="0" cy="0"/>
        </a:xfrm>
      </p:grpSpPr>
      <p:sp>
        <p:nvSpPr>
          <p:cNvPr id="7" name="Content Placeholder 2"/>
          <p:cNvSpPr>
            <a:spLocks noGrp="1"/>
          </p:cNvSpPr>
          <p:nvPr>
            <p:ph sz="quarter" idx="11" hasCustomPrompt="1"/>
          </p:nvPr>
        </p:nvSpPr>
        <p:spPr>
          <a:xfrm>
            <a:off x="3359150" y="4149724"/>
            <a:ext cx="8353425"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5" name="Content Placeholder 1"/>
          <p:cNvSpPr>
            <a:spLocks noGrp="1"/>
          </p:cNvSpPr>
          <p:nvPr>
            <p:ph sz="quarter" idx="10" hasCustomPrompt="1"/>
          </p:nvPr>
        </p:nvSpPr>
        <p:spPr>
          <a:xfrm>
            <a:off x="3359150" y="1844675"/>
            <a:ext cx="8353425" cy="2089150"/>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Title_SM">
            <a:extLst>
              <a:ext uri="{FF2B5EF4-FFF2-40B4-BE49-F238E27FC236}">
                <a16:creationId xmlns:a16="http://schemas.microsoft.com/office/drawing/2014/main" id="{0114795F-6AFF-421E-BA39-763FAD29FC16}"/>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3977286576"/>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Image over two content parts">
    <p:spTree>
      <p:nvGrpSpPr>
        <p:cNvPr id="1" name=""/>
        <p:cNvGrpSpPr/>
        <p:nvPr/>
      </p:nvGrpSpPr>
      <p:grpSpPr>
        <a:xfrm>
          <a:off x="0" y="0"/>
          <a:ext cx="0" cy="0"/>
          <a:chOff x="0" y="0"/>
          <a:chExt cx="0" cy="0"/>
        </a:xfrm>
      </p:grpSpPr>
      <p:sp>
        <p:nvSpPr>
          <p:cNvPr id="7" name="Content Placeholder 3"/>
          <p:cNvSpPr>
            <a:spLocks noGrp="1"/>
          </p:cNvSpPr>
          <p:nvPr>
            <p:ph sz="quarter" idx="11" hasCustomPrompt="1"/>
          </p:nvPr>
        </p:nvSpPr>
        <p:spPr>
          <a:xfrm>
            <a:off x="6240463" y="4149724"/>
            <a:ext cx="5472112"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8" name="Content Placeholder 2"/>
          <p:cNvSpPr>
            <a:spLocks noGrp="1"/>
          </p:cNvSpPr>
          <p:nvPr>
            <p:ph sz="quarter" idx="12" hasCustomPrompt="1"/>
          </p:nvPr>
        </p:nvSpPr>
        <p:spPr>
          <a:xfrm>
            <a:off x="479425" y="4149724"/>
            <a:ext cx="5472113" cy="2087563"/>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Title_SM">
            <a:extLst>
              <a:ext uri="{FF2B5EF4-FFF2-40B4-BE49-F238E27FC236}">
                <a16:creationId xmlns:a16="http://schemas.microsoft.com/office/drawing/2014/main" id="{A14F6E09-C956-49B3-8E41-DBD053DF768C}"/>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76254620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8184575" y="1844675"/>
            <a:ext cx="3528000"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Content Placeholder 2"/>
          <p:cNvSpPr>
            <a:spLocks noGrp="1"/>
          </p:cNvSpPr>
          <p:nvPr>
            <p:ph sz="quarter" idx="11" hasCustomPrompt="1"/>
          </p:nvPr>
        </p:nvSpPr>
        <p:spPr>
          <a:xfrm>
            <a:off x="4332000" y="1844673"/>
            <a:ext cx="3528000"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7" name="Content Placeholder 1">
            <a:extLst>
              <a:ext uri="{FF2B5EF4-FFF2-40B4-BE49-F238E27FC236}">
                <a16:creationId xmlns:a16="http://schemas.microsoft.com/office/drawing/2014/main" id="{8E3794F8-471D-4987-945F-3C29BB03AB49}"/>
              </a:ext>
            </a:extLst>
          </p:cNvPr>
          <p:cNvSpPr>
            <a:spLocks noGrp="1"/>
          </p:cNvSpPr>
          <p:nvPr>
            <p:ph sz="quarter" idx="13" hasCustomPrompt="1"/>
          </p:nvPr>
        </p:nvSpPr>
        <p:spPr>
          <a:xfrm>
            <a:off x="479425" y="1844674"/>
            <a:ext cx="3528000"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10" name="Title_SM">
            <a:extLst>
              <a:ext uri="{FF2B5EF4-FFF2-40B4-BE49-F238E27FC236}">
                <a16:creationId xmlns:a16="http://schemas.microsoft.com/office/drawing/2014/main" id="{6B686A21-AA96-4B0A-B7CE-F4C6D5D31B32}"/>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354572533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3 narrow column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9121776" y="1844674"/>
            <a:ext cx="2590799"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6" name="Content Placeholder 2"/>
          <p:cNvSpPr>
            <a:spLocks noGrp="1"/>
          </p:cNvSpPr>
          <p:nvPr>
            <p:ph sz="quarter" idx="11" hasCustomPrompt="1"/>
          </p:nvPr>
        </p:nvSpPr>
        <p:spPr>
          <a:xfrm>
            <a:off x="6240464" y="1844674"/>
            <a:ext cx="2592386"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4" name="Content Placeholder 1"/>
          <p:cNvSpPr>
            <a:spLocks noGrp="1"/>
          </p:cNvSpPr>
          <p:nvPr>
            <p:ph sz="quarter" idx="10" hasCustomPrompt="1"/>
          </p:nvPr>
        </p:nvSpPr>
        <p:spPr>
          <a:xfrm>
            <a:off x="3359149" y="1844674"/>
            <a:ext cx="2592389"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7" name="Title_SM">
            <a:extLst>
              <a:ext uri="{FF2B5EF4-FFF2-40B4-BE49-F238E27FC236}">
                <a16:creationId xmlns:a16="http://schemas.microsoft.com/office/drawing/2014/main" id="{7EEF5633-BC13-4AEA-AEF5-CE2675504D30}"/>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896068706"/>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4 column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6240463" y="1844674"/>
            <a:ext cx="2592388" cy="4392614"/>
          </a:xfrm>
          <a:prstGeom prst="rect">
            <a:avLst/>
          </a:prstGeom>
        </p:spPr>
        <p:txBody>
          <a:bodyPr/>
          <a:lstStyle>
            <a:lvl1pPr>
              <a:defRPr/>
            </a:lvl1pPr>
            <a:lvl2pPr>
              <a:defRPr/>
            </a:lvl2pPr>
            <a:lvl3pPr>
              <a:defRPr/>
            </a:lvl3pPr>
            <a:lvl4pPr>
              <a:defRPr/>
            </a:lvl4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6" name="Content Placeholder 2"/>
          <p:cNvSpPr>
            <a:spLocks noGrp="1"/>
          </p:cNvSpPr>
          <p:nvPr>
            <p:ph sz="quarter" idx="11" hasCustomPrompt="1"/>
          </p:nvPr>
        </p:nvSpPr>
        <p:spPr>
          <a:xfrm>
            <a:off x="3359149" y="1844674"/>
            <a:ext cx="2592389" cy="4392613"/>
          </a:xfrm>
          <a:prstGeom prst="rect">
            <a:avLst/>
          </a:prstGeom>
        </p:spPr>
        <p:txBody>
          <a:bodyPr/>
          <a:lstStyle>
            <a:lvl1pPr>
              <a:defRPr/>
            </a:lvl1pPr>
            <a:lvl2pPr>
              <a:defRPr/>
            </a:lvl2pPr>
            <a:lvl3pPr>
              <a:defRPr/>
            </a:lvl3pPr>
            <a:lvl4pPr>
              <a:defRPr/>
            </a:lvl4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4" name="Content Placeholder 1"/>
          <p:cNvSpPr>
            <a:spLocks noGrp="1"/>
          </p:cNvSpPr>
          <p:nvPr>
            <p:ph sz="quarter" idx="10" hasCustomPrompt="1"/>
          </p:nvPr>
        </p:nvSpPr>
        <p:spPr>
          <a:xfrm>
            <a:off x="479425" y="1844674"/>
            <a:ext cx="2592388"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9" name="Content Placeholder 3"/>
          <p:cNvSpPr>
            <a:spLocks noGrp="1"/>
          </p:cNvSpPr>
          <p:nvPr>
            <p:ph sz="quarter" idx="13" hasCustomPrompt="1"/>
          </p:nvPr>
        </p:nvSpPr>
        <p:spPr>
          <a:xfrm>
            <a:off x="9120188" y="1844674"/>
            <a:ext cx="2592387" cy="4392613"/>
          </a:xfrm>
          <a:prstGeom prst="rect">
            <a:avLst/>
          </a:prstGeom>
        </p:spPr>
        <p:txBody>
          <a:bodyPr/>
          <a:lstStyle>
            <a:lvl1pPr>
              <a:defRPr/>
            </a:lvl1pPr>
            <a:lvl2pPr>
              <a:defRPr/>
            </a:lvl2pPr>
            <a:lvl3pPr>
              <a:defRPr/>
            </a:lvl3pPr>
            <a:lvl4pPr>
              <a:defRPr/>
            </a:lvl4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7" name="Title_SM">
            <a:extLst>
              <a:ext uri="{FF2B5EF4-FFF2-40B4-BE49-F238E27FC236}">
                <a16:creationId xmlns:a16="http://schemas.microsoft.com/office/drawing/2014/main" id="{F4D71A67-F349-4E68-B7B8-D53CE323A764}"/>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227589923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reamble and 3 column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6240463" y="4149724"/>
            <a:ext cx="2592388" cy="2087563"/>
          </a:xfrm>
          <a:prstGeom prst="rect">
            <a:avLst/>
          </a:prstGeom>
        </p:spPr>
        <p:txBody>
          <a:bodyPr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6" name="Content Placeholder 2"/>
          <p:cNvSpPr>
            <a:spLocks noGrp="1"/>
          </p:cNvSpPr>
          <p:nvPr>
            <p:ph sz="quarter" idx="11" hasCustomPrompt="1"/>
          </p:nvPr>
        </p:nvSpPr>
        <p:spPr>
          <a:xfrm>
            <a:off x="3359150" y="4149725"/>
            <a:ext cx="2592388" cy="2087562"/>
          </a:xfrm>
          <a:prstGeom prst="rect">
            <a:avLst/>
          </a:prstGeom>
        </p:spPr>
        <p:txBody>
          <a:bodyPr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4" name="Content Placeholder 1"/>
          <p:cNvSpPr>
            <a:spLocks noGrp="1"/>
          </p:cNvSpPr>
          <p:nvPr>
            <p:ph sz="quarter" idx="10" hasCustomPrompt="1"/>
          </p:nvPr>
        </p:nvSpPr>
        <p:spPr>
          <a:xfrm>
            <a:off x="479425" y="1844675"/>
            <a:ext cx="2592388" cy="4392612"/>
          </a:xfrm>
          <a:prstGeom prst="rect">
            <a:avLst/>
          </a:prstGeom>
        </p:spPr>
        <p:txBody>
          <a:bodyPr/>
          <a:lstStyle>
            <a:lvl1pPr marL="0" indent="0">
              <a:buFont typeface="Ericsson Hilda Light" panose="020B0604020202020204" pitchFamily="34" charset="0"/>
              <a:buNone/>
              <a:defRPr sz="2500" b="0" i="0">
                <a:latin typeface="Arial" panose="020B0604020202020204" pitchFamily="34" charset="0"/>
                <a:cs typeface="Arial" panose="020B0604020202020204" pitchFamily="34" charset="0"/>
              </a:defRPr>
            </a:lvl1pPr>
            <a:lvl2pPr marL="0" indent="0">
              <a:buFont typeface="Ericsson Hilda Light" panose="020B0604020202020204" pitchFamily="34" charset="0"/>
              <a:buNone/>
              <a:defRPr sz="2500">
                <a:latin typeface="+mj-lt"/>
              </a:defRPr>
            </a:lvl2pPr>
            <a:lvl3pPr marL="342900" indent="0">
              <a:buFont typeface="Ericsson Hilda Light" panose="020B0604020202020204" pitchFamily="34" charset="0"/>
              <a:buNone/>
              <a:defRPr sz="2500">
                <a:latin typeface="+mj-lt"/>
              </a:defRPr>
            </a:lvl3pPr>
            <a:lvl4pPr marL="685800" indent="0">
              <a:buFont typeface="Ericsson Hilda Light" panose="020B0604020202020204" pitchFamily="34" charset="0"/>
              <a:buNone/>
              <a:defRPr sz="2500">
                <a:latin typeface="+mj-lt"/>
              </a:defRPr>
            </a:lvl4pPr>
            <a:lvl5pPr marL="1028700" indent="0">
              <a:buFont typeface="Ericsson Hilda Light" panose="020B0604020202020204" pitchFamily="34" charset="0"/>
              <a:buNone/>
              <a:defRPr sz="2500">
                <a:latin typeface="+mj-lt"/>
              </a:defRPr>
            </a:lvl5pPr>
          </a:lstStyle>
          <a:p>
            <a:pPr lvl="0"/>
            <a:r>
              <a:rPr kumimoji="0" lang="en-US" sz="2500" b="0" i="0" u="none" strike="noStrike" kern="1200" cap="none" spc="0" normalizeH="0" baseline="0" noProof="0" dirty="0">
                <a:ln>
                  <a:noFill/>
                </a:ln>
                <a:solidFill>
                  <a:srgbClr val="181818"/>
                </a:solidFill>
                <a:effectLst/>
                <a:uLnTx/>
                <a:uFillTx/>
                <a:ea typeface="+mn-ea"/>
                <a:cs typeface="Ericsson Hilda Light" panose="020B0604020202020204" pitchFamily="34" charset="0"/>
              </a:rPr>
              <a:t>Preamble text, </a:t>
            </a:r>
            <a:r>
              <a:rPr lang="en-US" dirty="0"/>
              <a:t>Arial </a:t>
            </a:r>
            <a:r>
              <a:rPr kumimoji="0" lang="en-US" sz="2500" b="0" i="0" u="none" strike="noStrike" kern="1200" cap="none" spc="0" normalizeH="0" baseline="0" noProof="0" dirty="0">
                <a:ln>
                  <a:noFill/>
                </a:ln>
                <a:solidFill>
                  <a:srgbClr val="181818"/>
                </a:solidFill>
                <a:effectLst/>
                <a:uLnTx/>
                <a:uFillTx/>
                <a:ea typeface="+mn-ea"/>
                <a:cs typeface="Ericsson Hilda Light" panose="020B0604020202020204" pitchFamily="34" charset="0"/>
              </a:rPr>
              <a:t>25pt, Black</a:t>
            </a:r>
            <a:endParaRPr lang="en-US" dirty="0"/>
          </a:p>
        </p:txBody>
      </p:sp>
      <p:sp>
        <p:nvSpPr>
          <p:cNvPr id="9" name="Content Placeholder 3"/>
          <p:cNvSpPr>
            <a:spLocks noGrp="1"/>
          </p:cNvSpPr>
          <p:nvPr>
            <p:ph sz="quarter" idx="13" hasCustomPrompt="1"/>
          </p:nvPr>
        </p:nvSpPr>
        <p:spPr>
          <a:xfrm>
            <a:off x="9120188" y="4149724"/>
            <a:ext cx="2592387" cy="2087563"/>
          </a:xfrm>
          <a:prstGeom prst="rect">
            <a:avLst/>
          </a:prstGeom>
        </p:spPr>
        <p:txBody>
          <a:bodyPr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7" name="Title_SM">
            <a:extLst>
              <a:ext uri="{FF2B5EF4-FFF2-40B4-BE49-F238E27FC236}">
                <a16:creationId xmlns:a16="http://schemas.microsoft.com/office/drawing/2014/main" id="{CD0BB64A-768A-4118-B3E5-52B98C693831}"/>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50909029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Page w. Dark Photo">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AD780AD-21B6-4312-96C4-9E36B1648871}"/>
              </a:ext>
            </a:extLst>
          </p:cNvPr>
          <p:cNvSpPr>
            <a:spLocks noGrp="1"/>
          </p:cNvSpPr>
          <p:nvPr>
            <p:ph type="pic" sz="quarter" idx="13" hasCustomPrompt="1"/>
          </p:nvPr>
        </p:nvSpPr>
        <p:spPr>
          <a:xfrm>
            <a:off x="1" y="0"/>
            <a:ext cx="12192000" cy="6858000"/>
          </a:xfrm>
          <a:prstGeom prst="rect">
            <a:avLst/>
          </a:prstGeom>
          <a:solidFill>
            <a:schemeClr val="tx1"/>
          </a:solidFill>
        </p:spPr>
        <p:txBody>
          <a:bodyPr anchor="ctr"/>
          <a:lstStyle>
            <a:lvl1pPr marL="0" indent="0" algn="ctr">
              <a:buNone/>
              <a:defRPr>
                <a:solidFill>
                  <a:schemeClr val="bg1"/>
                </a:solidFill>
              </a:defRPr>
            </a:lvl1pPr>
          </a:lstStyle>
          <a:p>
            <a:r>
              <a:rPr lang="en-US" dirty="0"/>
              <a:t>                                                                         Click icon to add a dark  image</a:t>
            </a:r>
          </a:p>
        </p:txBody>
      </p:sp>
      <p:sp>
        <p:nvSpPr>
          <p:cNvPr id="22531" name="Title_TM"/>
          <p:cNvSpPr>
            <a:spLocks noGrp="1" noChangeArrowheads="1"/>
          </p:cNvSpPr>
          <p:nvPr>
            <p:ph type="ctrTitle" hasCustomPrompt="1"/>
          </p:nvPr>
        </p:nvSpPr>
        <p:spPr>
          <a:xfrm>
            <a:off x="479425" y="476250"/>
            <a:ext cx="8353426" cy="2330958"/>
          </a:xfrm>
        </p:spPr>
        <p:txBody>
          <a:bodyPr/>
          <a:lstStyle>
            <a:lvl1pPr>
              <a:lnSpc>
                <a:spcPct val="85000"/>
              </a:lnSpc>
              <a:defRPr sz="6000" b="0" i="0" kern="1400" spc="-160" baseline="0">
                <a:solidFill>
                  <a:schemeClr val="bg1"/>
                </a:solidFill>
                <a:latin typeface="Arial" panose="020B0604020202020204" pitchFamily="34" charset="0"/>
              </a:defRPr>
            </a:lvl1pPr>
          </a:lstStyle>
          <a:p>
            <a:r>
              <a:rPr lang="en-US" dirty="0"/>
              <a:t>Presentation title,</a:t>
            </a:r>
            <a:br>
              <a:rPr lang="en-US" dirty="0"/>
            </a:br>
            <a:r>
              <a:rPr lang="en-US" dirty="0"/>
              <a:t>Arial 60pt,</a:t>
            </a:r>
            <a:br>
              <a:rPr lang="en-US" dirty="0"/>
            </a:br>
            <a:r>
              <a:rPr lang="en-US" dirty="0"/>
              <a:t>White,</a:t>
            </a:r>
            <a:br>
              <a:rPr lang="en-US" dirty="0"/>
            </a:br>
            <a:r>
              <a:rPr lang="en-US" dirty="0"/>
              <a:t>max 4-lines</a:t>
            </a:r>
          </a:p>
        </p:txBody>
      </p:sp>
      <p:sp>
        <p:nvSpPr>
          <p:cNvPr id="22530" name="SubTitle_TM"/>
          <p:cNvSpPr>
            <a:spLocks noGrp="1" noChangeArrowheads="1"/>
          </p:cNvSpPr>
          <p:nvPr>
            <p:ph type="subTitle" idx="1" hasCustomPrompt="1"/>
          </p:nvPr>
        </p:nvSpPr>
        <p:spPr>
          <a:xfrm>
            <a:off x="479425" y="4149725"/>
            <a:ext cx="5472114" cy="2087563"/>
          </a:xfrm>
          <a:prstGeom prst="rect">
            <a:avLst/>
          </a:prstGeom>
        </p:spPr>
        <p:txBody>
          <a:bodyPr lIns="72000" anchor="t"/>
          <a:lstStyle>
            <a:lvl1pPr marL="0" indent="0">
              <a:lnSpc>
                <a:spcPct val="100000"/>
              </a:lnSpc>
              <a:spcBef>
                <a:spcPts val="0"/>
              </a:spcBef>
              <a:buFont typeface="Ericsson Hilda Light" charset="0"/>
              <a:buNone/>
              <a:defRPr sz="2000" b="0" i="0" baseline="0">
                <a:solidFill>
                  <a:schemeClr val="bg1"/>
                </a:solidFill>
                <a:latin typeface="Arial" panose="020B0604020202020204" pitchFamily="34" charset="0"/>
              </a:defRPr>
            </a:lvl1pPr>
          </a:lstStyle>
          <a:p>
            <a:r>
              <a:rPr lang="en-US" dirty="0"/>
              <a:t>Presentation description/subtitle</a:t>
            </a:r>
            <a:br>
              <a:rPr lang="en-US" dirty="0"/>
            </a:br>
            <a:r>
              <a:rPr lang="en-US" dirty="0"/>
              <a:t>Arial 20pt</a:t>
            </a:r>
          </a:p>
        </p:txBody>
      </p:sp>
      <p:pic>
        <p:nvPicPr>
          <p:cNvPr id="10" name="Graphic 9">
            <a:extLst>
              <a:ext uri="{FF2B5EF4-FFF2-40B4-BE49-F238E27FC236}">
                <a16:creationId xmlns:a16="http://schemas.microsoft.com/office/drawing/2014/main" id="{E29FEEAB-1C1F-4153-BC50-6FCDEAC19C8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12" name="Content Placeholder 2">
            <a:extLst>
              <a:ext uri="{FF2B5EF4-FFF2-40B4-BE49-F238E27FC236}">
                <a16:creationId xmlns:a16="http://schemas.microsoft.com/office/drawing/2014/main" id="{F07E157B-BEEC-4D45-8468-2CC0AC0E9BEC}"/>
              </a:ext>
            </a:extLst>
          </p:cNvPr>
          <p:cNvSpPr>
            <a:spLocks noGrp="1"/>
          </p:cNvSpPr>
          <p:nvPr>
            <p:ph sz="quarter" idx="10" hasCustomPrompt="1"/>
          </p:nvPr>
        </p:nvSpPr>
        <p:spPr>
          <a:xfrm>
            <a:off x="482548" y="6237288"/>
            <a:ext cx="1910479" cy="287336"/>
          </a:xfrm>
          <a:prstGeom prst="rect">
            <a:avLst/>
          </a:prstGeom>
        </p:spPr>
        <p:txBody>
          <a:bodyPr wrap="none" anchor="b"/>
          <a:lstStyle>
            <a:lvl1pPr marL="0" indent="0" algn="l">
              <a:buNone/>
              <a:defRPr sz="1200" b="0" i="0">
                <a:solidFill>
                  <a:schemeClr val="bg1"/>
                </a:solidFill>
                <a:latin typeface="Arial" panose="020B0604020202020204" pitchFamily="34" charset="0"/>
              </a:defRPr>
            </a:lvl1pPr>
          </a:lstStyle>
          <a:p>
            <a:r>
              <a:rPr lang="en-US" dirty="0"/>
              <a:t>Speaker name</a:t>
            </a:r>
          </a:p>
        </p:txBody>
      </p:sp>
      <p:sp>
        <p:nvSpPr>
          <p:cNvPr id="14" name="Content Placeholder 11">
            <a:extLst>
              <a:ext uri="{FF2B5EF4-FFF2-40B4-BE49-F238E27FC236}">
                <a16:creationId xmlns:a16="http://schemas.microsoft.com/office/drawing/2014/main" id="{DD1A61A1-3C26-CC4B-91B3-A51D0008451E}"/>
              </a:ext>
            </a:extLst>
          </p:cNvPr>
          <p:cNvSpPr>
            <a:spLocks noGrp="1"/>
          </p:cNvSpPr>
          <p:nvPr>
            <p:ph sz="quarter" idx="11" hasCustomPrompt="1"/>
          </p:nvPr>
        </p:nvSpPr>
        <p:spPr>
          <a:xfrm>
            <a:off x="2471685" y="6237287"/>
            <a:ext cx="2515041" cy="287337"/>
          </a:xfrm>
          <a:prstGeom prst="rect">
            <a:avLst/>
          </a:prstGeom>
          <a:noFill/>
          <a:ln w="9525">
            <a:noFill/>
            <a:miter lim="800000"/>
            <a:headEnd/>
            <a:tailEnd/>
          </a:ln>
        </p:spPr>
        <p:txBody>
          <a:bodyPr tIns="0" rIns="0" anchor="b"/>
          <a:lstStyle>
            <a:lvl1pPr marL="0" indent="0" algn="ctr">
              <a:buNone/>
              <a:defRPr lang="en-US" sz="1200" b="0" i="0" dirty="0">
                <a:solidFill>
                  <a:schemeClr val="bg1"/>
                </a:solidFill>
                <a:latin typeface="Arial" panose="020B0604020202020204" pitchFamily="34" charset="0"/>
              </a:defRPr>
            </a:lvl1pPr>
          </a:lstStyle>
          <a:p>
            <a:r>
              <a:rPr lang="en-US" dirty="0"/>
              <a:t>Organization</a:t>
            </a:r>
          </a:p>
        </p:txBody>
      </p:sp>
      <p:sp>
        <p:nvSpPr>
          <p:cNvPr id="15" name="Content Placeholder 11">
            <a:extLst>
              <a:ext uri="{FF2B5EF4-FFF2-40B4-BE49-F238E27FC236}">
                <a16:creationId xmlns:a16="http://schemas.microsoft.com/office/drawing/2014/main" id="{14C28319-12A9-E04B-B458-DCF9D0EA88F5}"/>
              </a:ext>
            </a:extLst>
          </p:cNvPr>
          <p:cNvSpPr>
            <a:spLocks noGrp="1"/>
          </p:cNvSpPr>
          <p:nvPr>
            <p:ph sz="quarter" idx="12" hasCustomPrompt="1"/>
          </p:nvPr>
        </p:nvSpPr>
        <p:spPr>
          <a:xfrm>
            <a:off x="5054036" y="6237287"/>
            <a:ext cx="897503" cy="287337"/>
          </a:xfrm>
          <a:prstGeom prst="rect">
            <a:avLst/>
          </a:prstGeom>
          <a:noFill/>
          <a:ln w="9525">
            <a:noFill/>
            <a:miter lim="800000"/>
            <a:headEnd/>
            <a:tailEnd/>
          </a:ln>
        </p:spPr>
        <p:txBody>
          <a:bodyPr wrap="none" tIns="0" rIns="0" anchor="b"/>
          <a:lstStyle>
            <a:lvl1pPr marL="0" indent="0" algn="r">
              <a:buNone/>
              <a:defRPr lang="en-US" sz="1200" b="0" i="0" dirty="0">
                <a:solidFill>
                  <a:schemeClr val="bg1"/>
                </a:solidFill>
                <a:latin typeface="Arial" panose="020B0604020202020204" pitchFamily="34" charset="0"/>
              </a:defRPr>
            </a:lvl1pPr>
          </a:lstStyle>
          <a:p>
            <a:pPr lvl="0"/>
            <a:r>
              <a:rPr lang="en-US" dirty="0"/>
              <a:t>YYYY-MM-DD</a:t>
            </a:r>
          </a:p>
        </p:txBody>
      </p:sp>
      <p:sp>
        <p:nvSpPr>
          <p:cNvPr id="13" name="Content Placeholder 5">
            <a:extLst>
              <a:ext uri="{FF2B5EF4-FFF2-40B4-BE49-F238E27FC236}">
                <a16:creationId xmlns:a16="http://schemas.microsoft.com/office/drawing/2014/main" id="{FE905F2F-26B8-490E-95C3-43EDC9B330CE}"/>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solidFill>
                  <a:schemeClr val="bg1"/>
                </a:solidFill>
                <a:latin typeface="Arial" panose="020B0604020202020204" pitchFamily="34" charset="0"/>
              </a:rPr>
              <a:t>Az </a:t>
            </a:r>
            <a:r>
              <a:rPr lang="hu-HU" sz="1200" dirty="0">
                <a:solidFill>
                  <a:schemeClr val="bg1"/>
                </a:solidFill>
                <a:latin typeface="Arial" panose="020B0604020202020204" pitchFamily="34" charset="0"/>
              </a:rPr>
              <a:t>Ericsson Magyarország </a:t>
            </a:r>
            <a:r>
              <a:rPr lang="hu-HU" sz="1200" noProof="0" dirty="0">
                <a:solidFill>
                  <a:schemeClr val="bg1"/>
                </a:solidFill>
                <a:latin typeface="Arial" panose="020B0604020202020204" pitchFamily="34" charset="0"/>
              </a:rPr>
              <a:t>els</a:t>
            </a:r>
            <a:r>
              <a:rPr lang="hu-HU" sz="1200" dirty="0">
                <a:solidFill>
                  <a:schemeClr val="bg1"/>
                </a:solidFill>
                <a:latin typeface="Arial" panose="020B0604020202020204" pitchFamily="34" charset="0"/>
              </a:rPr>
              <a:t>ő negyedszázada</a:t>
            </a:r>
          </a:p>
        </p:txBody>
      </p:sp>
    </p:spTree>
    <p:extLst>
      <p:ext uri="{BB962C8B-B14F-4D97-AF65-F5344CB8AC3E}">
        <p14:creationId xmlns:p14="http://schemas.microsoft.com/office/powerpoint/2010/main" val="787326472"/>
      </p:ext>
    </p:extLst>
  </p:cSld>
  <p:clrMapOvr>
    <a:masterClrMapping/>
  </p:clrMapOvr>
  <p:transition spd="slow">
    <p:wipe/>
  </p:transition>
  <p:hf sldNum="0" hdr="0" ftr="0"/>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4 columns with visual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6240463" y="4149724"/>
            <a:ext cx="2592388"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6" name="Content Placeholder 2"/>
          <p:cNvSpPr>
            <a:spLocks noGrp="1"/>
          </p:cNvSpPr>
          <p:nvPr>
            <p:ph sz="quarter" idx="11" hasCustomPrompt="1"/>
          </p:nvPr>
        </p:nvSpPr>
        <p:spPr>
          <a:xfrm>
            <a:off x="3359149" y="4149724"/>
            <a:ext cx="2592389"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4" name="Content Placeholder 1"/>
          <p:cNvSpPr>
            <a:spLocks noGrp="1"/>
          </p:cNvSpPr>
          <p:nvPr>
            <p:ph sz="quarter" idx="10" hasCustomPrompt="1"/>
          </p:nvPr>
        </p:nvSpPr>
        <p:spPr>
          <a:xfrm>
            <a:off x="479425" y="4149724"/>
            <a:ext cx="2592388"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9" name="Content Placeholder 3"/>
          <p:cNvSpPr>
            <a:spLocks noGrp="1"/>
          </p:cNvSpPr>
          <p:nvPr>
            <p:ph sz="quarter" idx="13" hasCustomPrompt="1"/>
          </p:nvPr>
        </p:nvSpPr>
        <p:spPr>
          <a:xfrm>
            <a:off x="9121776" y="4149724"/>
            <a:ext cx="2590799"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7" name="Title_SM">
            <a:extLst>
              <a:ext uri="{FF2B5EF4-FFF2-40B4-BE49-F238E27FC236}">
                <a16:creationId xmlns:a16="http://schemas.microsoft.com/office/drawing/2014/main" id="{F83268EB-5955-4A3F-8B85-E7C084E6FAF5}"/>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3100695833"/>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6" name="Content Placeholder 4"/>
          <p:cNvSpPr>
            <a:spLocks noGrp="1"/>
          </p:cNvSpPr>
          <p:nvPr>
            <p:ph sz="quarter" idx="4" hasCustomPrompt="1"/>
          </p:nvPr>
        </p:nvSpPr>
        <p:spPr>
          <a:xfrm>
            <a:off x="6240462" y="4149724"/>
            <a:ext cx="5472113"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4" name="Content Placeholder 2"/>
          <p:cNvSpPr>
            <a:spLocks noGrp="1"/>
          </p:cNvSpPr>
          <p:nvPr>
            <p:ph sz="quarter" idx="2" hasCustomPrompt="1"/>
          </p:nvPr>
        </p:nvSpPr>
        <p:spPr>
          <a:xfrm>
            <a:off x="6240462" y="1844674"/>
            <a:ext cx="5472113" cy="2089151"/>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3" name="Content Placeholder 1"/>
          <p:cNvSpPr>
            <a:spLocks noGrp="1"/>
          </p:cNvSpPr>
          <p:nvPr>
            <p:ph sz="quarter" idx="1" hasCustomPrompt="1"/>
          </p:nvPr>
        </p:nvSpPr>
        <p:spPr>
          <a:xfrm>
            <a:off x="479425" y="1844674"/>
            <a:ext cx="5472113" cy="2089151"/>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7" name="Content Placeholder 1">
            <a:extLst>
              <a:ext uri="{FF2B5EF4-FFF2-40B4-BE49-F238E27FC236}">
                <a16:creationId xmlns:a16="http://schemas.microsoft.com/office/drawing/2014/main" id="{5BD2C41D-0700-4885-AB77-25AFFE4E1FDA}"/>
              </a:ext>
            </a:extLst>
          </p:cNvPr>
          <p:cNvSpPr>
            <a:spLocks noGrp="1"/>
          </p:cNvSpPr>
          <p:nvPr>
            <p:ph sz="quarter" idx="10" hasCustomPrompt="1"/>
          </p:nvPr>
        </p:nvSpPr>
        <p:spPr>
          <a:xfrm>
            <a:off x="479425" y="4149725"/>
            <a:ext cx="5472113" cy="2089151"/>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9" name="Title_SM">
            <a:extLst>
              <a:ext uri="{FF2B5EF4-FFF2-40B4-BE49-F238E27FC236}">
                <a16:creationId xmlns:a16="http://schemas.microsoft.com/office/drawing/2014/main" id="{2C948968-FB06-45CC-8259-6BDE4430EACB}"/>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2548612008"/>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6" name="Content Placeholder 4"/>
          <p:cNvSpPr>
            <a:spLocks noGrp="1"/>
          </p:cNvSpPr>
          <p:nvPr>
            <p:ph sz="quarter" idx="4" hasCustomPrompt="1"/>
          </p:nvPr>
        </p:nvSpPr>
        <p:spPr>
          <a:xfrm>
            <a:off x="6240463" y="4150995"/>
            <a:ext cx="2592387" cy="2086292"/>
          </a:xfrm>
          <a:prstGeom prst="rect">
            <a:avLst/>
          </a:prstGeom>
        </p:spPr>
        <p:txBody>
          <a:bodyPr lIns="72000" tIns="36000"/>
          <a:lstStyle>
            <a:lvl1pPr>
              <a:defRPr sz="2000"/>
            </a:lvl1pPr>
            <a:lvl2pPr>
              <a:defRPr sz="2000"/>
            </a:lvl2pPr>
            <a:lvl3pPr>
              <a:defRPr sz="2000"/>
            </a:lvl3pPr>
            <a:lvl4pPr>
              <a:defRPr sz="2000"/>
            </a:lvl4pPr>
            <a:lvl5pPr marL="1028700" indent="0">
              <a:buNone/>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5" name="Content Placeholder 3"/>
          <p:cNvSpPr>
            <a:spLocks noGrp="1"/>
          </p:cNvSpPr>
          <p:nvPr>
            <p:ph sz="quarter" idx="3" hasCustomPrompt="1"/>
          </p:nvPr>
        </p:nvSpPr>
        <p:spPr>
          <a:xfrm>
            <a:off x="479424" y="4149724"/>
            <a:ext cx="2592389"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4" name="Content Placeholder 2"/>
          <p:cNvSpPr>
            <a:spLocks noGrp="1"/>
          </p:cNvSpPr>
          <p:nvPr>
            <p:ph sz="quarter" idx="2" hasCustomPrompt="1"/>
          </p:nvPr>
        </p:nvSpPr>
        <p:spPr>
          <a:xfrm>
            <a:off x="6240463" y="1844675"/>
            <a:ext cx="2592387" cy="2089150"/>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3" name="Content Placeholder 1"/>
          <p:cNvSpPr>
            <a:spLocks noGrp="1"/>
          </p:cNvSpPr>
          <p:nvPr>
            <p:ph sz="quarter" idx="1" hasCustomPrompt="1"/>
          </p:nvPr>
        </p:nvSpPr>
        <p:spPr>
          <a:xfrm>
            <a:off x="479424" y="1844675"/>
            <a:ext cx="2592389" cy="2089150"/>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8" name="Content Placeholder 3"/>
          <p:cNvSpPr>
            <a:spLocks noGrp="1"/>
          </p:cNvSpPr>
          <p:nvPr>
            <p:ph sz="quarter" idx="10" hasCustomPrompt="1"/>
          </p:nvPr>
        </p:nvSpPr>
        <p:spPr>
          <a:xfrm>
            <a:off x="3359151" y="4149724"/>
            <a:ext cx="2592387"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9" name="Content Placeholder 1"/>
          <p:cNvSpPr>
            <a:spLocks noGrp="1"/>
          </p:cNvSpPr>
          <p:nvPr>
            <p:ph sz="quarter" idx="11" hasCustomPrompt="1"/>
          </p:nvPr>
        </p:nvSpPr>
        <p:spPr>
          <a:xfrm>
            <a:off x="3359151" y="1844675"/>
            <a:ext cx="2592388" cy="2089150"/>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10" name="Content Placeholder 4"/>
          <p:cNvSpPr>
            <a:spLocks noGrp="1"/>
          </p:cNvSpPr>
          <p:nvPr>
            <p:ph sz="quarter" idx="12" hasCustomPrompt="1"/>
          </p:nvPr>
        </p:nvSpPr>
        <p:spPr>
          <a:xfrm>
            <a:off x="9120188" y="4149725"/>
            <a:ext cx="2592387" cy="2087562"/>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11" name="Content Placeholder 2"/>
          <p:cNvSpPr>
            <a:spLocks noGrp="1"/>
          </p:cNvSpPr>
          <p:nvPr>
            <p:ph sz="quarter" idx="13" hasCustomPrompt="1"/>
          </p:nvPr>
        </p:nvSpPr>
        <p:spPr>
          <a:xfrm>
            <a:off x="9120188" y="1844674"/>
            <a:ext cx="2592387" cy="2089151"/>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13" name="Title_SM">
            <a:extLst>
              <a:ext uri="{FF2B5EF4-FFF2-40B4-BE49-F238E27FC236}">
                <a16:creationId xmlns:a16="http://schemas.microsoft.com/office/drawing/2014/main" id="{99858DC4-E787-41D2-A613-961D60F89117}"/>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
        <p:nvSpPr>
          <p:cNvPr id="2" name="TextBox 1">
            <a:extLst>
              <a:ext uri="{FF2B5EF4-FFF2-40B4-BE49-F238E27FC236}">
                <a16:creationId xmlns:a16="http://schemas.microsoft.com/office/drawing/2014/main" id="{F4E62EC5-2B81-704E-98BB-B10BA71BB297}"/>
              </a:ext>
            </a:extLst>
          </p:cNvPr>
          <p:cNvSpPr txBox="1"/>
          <p:nvPr userDrawn="1"/>
        </p:nvSpPr>
        <p:spPr bwMode="auto">
          <a:xfrm>
            <a:off x="1353787" y="6543304"/>
            <a:ext cx="0" cy="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marL="344488" indent="-344488" algn="l">
              <a:buClr>
                <a:schemeClr val="tx1"/>
              </a:buClr>
              <a:buFont typeface="Ericsson Hilda Light" panose="00000400000000000000" pitchFamily="2" charset="0"/>
              <a:buChar char="—"/>
            </a:pPr>
            <a:endParaRPr lang="hu-HU" sz="2000" dirty="0" err="1">
              <a:latin typeface="Arial" panose="020B0604020202020204" pitchFamily="34" charset="0"/>
            </a:endParaRPr>
          </a:p>
        </p:txBody>
      </p:sp>
    </p:spTree>
    <p:extLst>
      <p:ext uri="{BB962C8B-B14F-4D97-AF65-F5344CB8AC3E}">
        <p14:creationId xmlns:p14="http://schemas.microsoft.com/office/powerpoint/2010/main" val="1436988196"/>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ck logo end slide">
    <p:spTree>
      <p:nvGrpSpPr>
        <p:cNvPr id="1" name=""/>
        <p:cNvGrpSpPr/>
        <p:nvPr/>
      </p:nvGrpSpPr>
      <p:grpSpPr>
        <a:xfrm>
          <a:off x="0" y="0"/>
          <a:ext cx="0" cy="0"/>
          <a:chOff x="0" y="0"/>
          <a:chExt cx="0" cy="0"/>
        </a:xfrm>
      </p:grpSpPr>
      <p:sp>
        <p:nvSpPr>
          <p:cNvPr id="9" name="SubTitle_TM">
            <a:extLst>
              <a:ext uri="{FF2B5EF4-FFF2-40B4-BE49-F238E27FC236}">
                <a16:creationId xmlns:a16="http://schemas.microsoft.com/office/drawing/2014/main" id="{B200748E-0B61-48E1-8B47-504C30250995}"/>
              </a:ext>
            </a:extLst>
          </p:cNvPr>
          <p:cNvSpPr>
            <a:spLocks noGrp="1" noChangeArrowheads="1"/>
          </p:cNvSpPr>
          <p:nvPr>
            <p:ph type="subTitle" idx="1" hasCustomPrompt="1"/>
          </p:nvPr>
        </p:nvSpPr>
        <p:spPr>
          <a:xfrm>
            <a:off x="3071813" y="4153259"/>
            <a:ext cx="6048375" cy="347472"/>
          </a:xfrm>
          <a:prstGeom prst="rect">
            <a:avLst/>
          </a:prstGeom>
        </p:spPr>
        <p:txBody>
          <a:bodyPr rIns="0" anchor="ctr"/>
          <a:lstStyle>
            <a:lvl1pPr marL="0" indent="0" algn="ctr">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ericsson.com/related-</a:t>
            </a:r>
            <a:r>
              <a:rPr lang="en-US" dirty="0" err="1"/>
              <a:t>url</a:t>
            </a:r>
            <a:endParaRPr lang="en-US" dirty="0"/>
          </a:p>
        </p:txBody>
      </p:sp>
      <p:pic>
        <p:nvPicPr>
          <p:cNvPr id="6" name="Graphic 5">
            <a:extLst>
              <a:ext uri="{FF2B5EF4-FFF2-40B4-BE49-F238E27FC236}">
                <a16:creationId xmlns:a16="http://schemas.microsoft.com/office/drawing/2014/main" id="{8979B00C-7C1F-4F17-8D52-31D787A1234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6895" y="2854112"/>
            <a:ext cx="1163145" cy="1163145"/>
          </a:xfrm>
          <a:prstGeom prst="rect">
            <a:avLst/>
          </a:prstGeom>
        </p:spPr>
      </p:pic>
    </p:spTree>
    <p:extLst>
      <p:ext uri="{BB962C8B-B14F-4D97-AF65-F5344CB8AC3E}">
        <p14:creationId xmlns:p14="http://schemas.microsoft.com/office/powerpoint/2010/main" val="576168519"/>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White logo end slid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EBC62E-40C0-43CF-98DC-55F7A1D1FD31}"/>
              </a:ext>
            </a:extLst>
          </p:cNvPr>
          <p:cNvSpPr/>
          <p:nvPr userDrawn="1"/>
        </p:nvSpPr>
        <p:spPr bwMode="auto">
          <a:xfrm>
            <a:off x="0" y="0"/>
            <a:ext cx="12192000" cy="6858000"/>
          </a:xfrm>
          <a:prstGeom prst="rect">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bg1"/>
              </a:solidFill>
              <a:effectLst/>
              <a:latin typeface="Arial" panose="020B0604020202020204" pitchFamily="34" charset="0"/>
            </a:endParaRPr>
          </a:p>
        </p:txBody>
      </p:sp>
      <p:sp>
        <p:nvSpPr>
          <p:cNvPr id="9" name="SubTitle_TM">
            <a:extLst>
              <a:ext uri="{FF2B5EF4-FFF2-40B4-BE49-F238E27FC236}">
                <a16:creationId xmlns:a16="http://schemas.microsoft.com/office/drawing/2014/main" id="{B200748E-0B61-48E1-8B47-504C30250995}"/>
              </a:ext>
            </a:extLst>
          </p:cNvPr>
          <p:cNvSpPr>
            <a:spLocks noGrp="1" noChangeArrowheads="1"/>
          </p:cNvSpPr>
          <p:nvPr>
            <p:ph type="subTitle" idx="1" hasCustomPrompt="1"/>
          </p:nvPr>
        </p:nvSpPr>
        <p:spPr>
          <a:xfrm>
            <a:off x="3071813" y="4153259"/>
            <a:ext cx="6048375" cy="347472"/>
          </a:xfrm>
          <a:prstGeom prst="rect">
            <a:avLst/>
          </a:prstGeom>
        </p:spPr>
        <p:txBody>
          <a:bodyPr rIns="0" anchor="ctr"/>
          <a:lstStyle>
            <a:lvl1pPr marL="0" indent="0" algn="ctr">
              <a:lnSpc>
                <a:spcPct val="100000"/>
              </a:lnSpc>
              <a:spcBef>
                <a:spcPts val="0"/>
              </a:spcBef>
              <a:buFont typeface="Ericsson Hilda Light" charset="0"/>
              <a:buNone/>
              <a:defRPr sz="2000" b="0" i="0" baseline="0">
                <a:solidFill>
                  <a:schemeClr val="bg1"/>
                </a:solidFill>
                <a:latin typeface="Arial" panose="020B0604020202020204" pitchFamily="34" charset="0"/>
              </a:defRPr>
            </a:lvl1pPr>
          </a:lstStyle>
          <a:p>
            <a:r>
              <a:rPr lang="en-US" dirty="0"/>
              <a:t>ericsson.com/related-</a:t>
            </a:r>
            <a:r>
              <a:rPr lang="en-US" dirty="0" err="1"/>
              <a:t>url</a:t>
            </a:r>
            <a:endParaRPr lang="en-US" dirty="0"/>
          </a:p>
        </p:txBody>
      </p:sp>
      <p:pic>
        <p:nvPicPr>
          <p:cNvPr id="4" name="Graphic 3">
            <a:extLst>
              <a:ext uri="{FF2B5EF4-FFF2-40B4-BE49-F238E27FC236}">
                <a16:creationId xmlns:a16="http://schemas.microsoft.com/office/drawing/2014/main" id="{ACE90D21-D589-4F0A-88B0-94229A40F01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509" y="2842270"/>
            <a:ext cx="1174987" cy="1174987"/>
          </a:xfrm>
          <a:prstGeom prst="rect">
            <a:avLst/>
          </a:prstGeom>
        </p:spPr>
      </p:pic>
    </p:spTree>
    <p:extLst>
      <p:ext uri="{BB962C8B-B14F-4D97-AF65-F5344CB8AC3E}">
        <p14:creationId xmlns:p14="http://schemas.microsoft.com/office/powerpoint/2010/main" val="685361043"/>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mbedded character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F35DD-3E5E-42CB-AFA5-5E09E14F72A4}"/>
              </a:ext>
            </a:extLst>
          </p:cNvPr>
          <p:cNvSpPr txBox="1"/>
          <p:nvPr userDrawn="1"/>
        </p:nvSpPr>
        <p:spPr bwMode="auto">
          <a:xfrm>
            <a:off x="479425" y="142897"/>
            <a:ext cx="11233149" cy="6715103"/>
          </a:xfrm>
          <a:prstGeom prst="rect">
            <a:avLst/>
          </a:prstGeom>
          <a:noFill/>
          <a:ln w="9525">
            <a:noFill/>
            <a:miter lim="800000"/>
            <a:headEnd/>
            <a:tailEnd/>
          </a:ln>
        </p:spPr>
        <p:txBody>
          <a:bodyPr vert="horz" wrap="square" lIns="72000" tIns="36000" rIns="0" bIns="0" numCol="1" rtlCol="0" anchor="t" anchorCtr="0" compatLnSpc="1">
            <a:prstTxWarp prst="textNoShape">
              <a:avLst/>
            </a:prstTxWarp>
            <a:spAutoFit/>
          </a:bodyPr>
          <a:lstStyle/>
          <a:p>
            <a:pPr marL="0" indent="0">
              <a:buClr>
                <a:schemeClr val="tx1"/>
              </a:buClr>
              <a:buFont typeface="Ericsson Hilda Light" panose="00000400000000000000" pitchFamily="2" charset="0"/>
              <a:buNone/>
            </a:pPr>
            <a:r>
              <a:rPr lang="en-US" sz="1400" b="0" i="0" dirty="0">
                <a:solidFill>
                  <a:schemeClr val="tx1"/>
                </a:solidFill>
                <a:latin typeface="Arial" panose="020B0604020202020204" pitchFamily="34" charset="0"/>
              </a:rPr>
              <a:t>This Master Slide is to ensure that all our characters are embedded with the presentation. Should not be used in a presentation.</a:t>
            </a:r>
          </a:p>
          <a:p>
            <a:pPr marL="0" indent="0">
              <a:buClr>
                <a:schemeClr val="tx1"/>
              </a:buClr>
              <a:buFont typeface="Ericsson Hilda Light" panose="00000400000000000000" pitchFamily="2" charset="0"/>
              <a:buNone/>
            </a:pPr>
            <a:endParaRPr lang="en-US" sz="1400" b="0" i="0" dirty="0">
              <a:solidFill>
                <a:schemeClr val="tx1"/>
              </a:solidFill>
              <a:latin typeface="Arial" panose="020B0604020202020204" pitchFamily="34" charset="0"/>
            </a:endParaRPr>
          </a:p>
          <a:p>
            <a:pPr marL="0" indent="0">
              <a:buClr>
                <a:schemeClr val="tx1"/>
              </a:buClr>
              <a:buFont typeface="Ericsson Hilda Light" panose="00000400000000000000" pitchFamily="2" charset="0"/>
              <a:buNone/>
            </a:pPr>
            <a:r>
              <a:rPr lang="en-US" sz="1400" b="0" i="0" dirty="0">
                <a:solidFill>
                  <a:schemeClr val="tx1"/>
                </a:solidFill>
                <a:latin typeface="Arial" panose="020B0604020202020204" pitchFamily="34" charset="0"/>
              </a:rPr>
              <a:t>!"#$%&amp;'()*+,./0123456789:;&lt;=&gt;?@ABCDEFGHIJKLMNOPQRSTUVWXYZ[\]^_`</a:t>
            </a:r>
            <a:r>
              <a:rPr lang="en-US" sz="1400" b="0" i="0" dirty="0" err="1">
                <a:solidFill>
                  <a:schemeClr val="tx1"/>
                </a:solidFill>
                <a:latin typeface="Arial" panose="020B0604020202020204" pitchFamily="34" charset="0"/>
              </a:rPr>
              <a:t>abcdefghijklmnopqrstuvwxyz</a:t>
            </a:r>
            <a:r>
              <a:rPr lang="en-US" sz="1400" b="0" i="0" dirty="0">
                <a:solidFill>
                  <a:schemeClr val="tx1"/>
                </a:solidFill>
                <a:latin typeface="Arial" panose="020B0604020202020204" pitchFamily="34" charset="0"/>
              </a:rPr>
              <a:t>{|}~¡¢£¤¥¦§¨©ª«¬®¯°±²³´¶·¸¹º»¼½ÀÁÂÃÄÅÆÇÈËÌÍÎÏÐÑÒÓÔÕÖ×ØÙÚÛÜÝÞßàáâãäåæçèéêëìíîïðñòóôõö÷øùúûüýþÿĀāĂăąĆćĊċČčĎďĐđĒĖėĘęĚěĞğĠġĢģĪīĮįİıĶķĹĺĻļĽľŁłŃńŅņŇňŌŐőŒœŔŕŖŗŘřŚśŞşŠšŢţŤťŪūŮůŰűŲųŴŵŶŷŸŹźŻżŽžƒȘșˆˇ˘˙˚˛˜˝</a:t>
            </a:r>
            <a:r>
              <a:rPr lang="en-US" sz="1400" b="0" i="0" dirty="0" err="1">
                <a:solidFill>
                  <a:schemeClr val="tx1"/>
                </a:solidFill>
                <a:latin typeface="Arial" panose="020B0604020202020204" pitchFamily="34" charset="0"/>
              </a:rPr>
              <a:t>ẀẁẃẄẅỲỳ</a:t>
            </a:r>
            <a:r>
              <a:rPr lang="en-US" sz="1400" b="0" i="0" dirty="0">
                <a:solidFill>
                  <a:schemeClr val="tx1"/>
                </a:solidFill>
                <a:latin typeface="Arial" panose="020B0604020202020204" pitchFamily="34" charset="0"/>
              </a:rPr>
              <a:t>‘’‚“”„†‡•…‰‹›⁄€™ĀĀĂĂĄĄĆĆĊĊČČĎĎĐĐĒĒĖĖĘĘĚĚĞĞĠĠĢĢĪĪĮĮİĶĶĹĹĻĻĽĽŃŃŅŅŇŇŌŌŐŐŔŔŖŖŘŘŚŚŞŞŢŢŤŤŪŪŮŮŰŰŲŲŴŴŶŶŹŹŻŻȘș−≤≥</a:t>
            </a:r>
            <a:r>
              <a:rPr lang="en-US" sz="1400" b="0" i="0" dirty="0" err="1">
                <a:solidFill>
                  <a:schemeClr val="tx1"/>
                </a:solidFill>
                <a:latin typeface="Arial" panose="020B0604020202020204" pitchFamily="34" charset="0"/>
              </a:rPr>
              <a:t>ﬁﬂΆΈΉΊΌΎΏΐΑΒΓΕΖΗΘΙΚΛΜΝΞΟΠΡΣΤΥΦΧΨΪΫΆΈΉΊΰ</a:t>
            </a:r>
            <a:r>
              <a:rPr lang="en-US" sz="1400" b="0" i="0" dirty="0">
                <a:solidFill>
                  <a:schemeClr val="tx1"/>
                </a:solidFill>
                <a:latin typeface="Arial" panose="020B0604020202020204" pitchFamily="34" charset="0"/>
              </a:rPr>
              <a:t>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a:t>
            </a: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endParaRPr lang="en-US" sz="1400" b="0" i="0" dirty="0">
              <a:solidFill>
                <a:schemeClr val="tx1"/>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r>
              <a:rPr lang="en-US" sz="1400" b="0" i="0" dirty="0">
                <a:solidFill>
                  <a:schemeClr val="tx1"/>
                </a:solidFill>
                <a:latin typeface="Arial" panose="020B0604020202020204" pitchFamily="34" charset="0"/>
              </a:rPr>
              <a:t>!"#$%&amp;'()*+,./0123456789:;&lt;=&gt;?@ABCDEFGHIJKLMNOPQRSTUVWXYZ[\]^_`</a:t>
            </a:r>
            <a:r>
              <a:rPr lang="en-US" sz="1400" b="0" i="0" dirty="0" err="1">
                <a:solidFill>
                  <a:schemeClr val="tx1"/>
                </a:solidFill>
                <a:latin typeface="Arial" panose="020B0604020202020204" pitchFamily="34" charset="0"/>
              </a:rPr>
              <a:t>abcdefghijklmnopqrstuvwxyz</a:t>
            </a:r>
            <a:r>
              <a:rPr lang="en-US" sz="1400" b="0" i="0" dirty="0">
                <a:solidFill>
                  <a:schemeClr val="tx1"/>
                </a:solidFill>
                <a:latin typeface="Arial" panose="020B0604020202020204" pitchFamily="34" charset="0"/>
              </a:rPr>
              <a:t>{|}~¡¢£¤¥¦§¨©ª«¬®¯°±²³´¶·¸¹º»¼½ÀÁÂÃÄÅÆÇÈËÌÍÎÏÐÑÒÓÔÕÖ×ØÙÚÛÜÝÞßàáâãäåæçèéêëìíîïðñòóôõö÷øùúûüýþÿĀāĂăąĆćĊċČčĎďĐđĒĖėĘęĚěĞğĠġĢģĪīĮįİıĶķĹĺĻļĽľŁłŃńŅņŇňŌŐőŒœŔŕŖŗŘřŚśŞşŠšŢţŤťŪūŮůŰűŲųŴŵŶŷŸŹźŻżŽžƒȘșˆˇ˘˙˚˛˜˝</a:t>
            </a:r>
            <a:r>
              <a:rPr lang="en-US" sz="1400" b="0" i="0" dirty="0" err="1">
                <a:solidFill>
                  <a:schemeClr val="tx1"/>
                </a:solidFill>
                <a:latin typeface="Arial" panose="020B0604020202020204" pitchFamily="34" charset="0"/>
              </a:rPr>
              <a:t>ẀẁẃẄẅỲỳ</a:t>
            </a:r>
            <a:r>
              <a:rPr lang="en-US" sz="1400" b="0" i="0" dirty="0">
                <a:solidFill>
                  <a:schemeClr val="tx1"/>
                </a:solidFill>
                <a:latin typeface="Arial" panose="020B0604020202020204" pitchFamily="34" charset="0"/>
              </a:rPr>
              <a:t>‘’‚“”„†‡•…‰‹›⁄€™ĀĀĂĂĄĄĆĆĊĊČČĎĎĐĐĒĒĖĖĘĘĚĚĞĞĠĠĢĢĪĪĮĮİĶĶĹĹĻĻĽĽŃŃŅŅŇŇŌŌŐŐŔŔŖŖŘŘŚŚŞŞŢŢŤŤŪŪŮŮŰŰŲŲŴŴŶŶŹŹŻŻȘș−≤≥</a:t>
            </a:r>
            <a:r>
              <a:rPr lang="en-US" sz="1400" b="0" i="0" dirty="0" err="1">
                <a:solidFill>
                  <a:schemeClr val="tx1"/>
                </a:solidFill>
                <a:latin typeface="Arial" panose="020B0604020202020204" pitchFamily="34" charset="0"/>
              </a:rPr>
              <a:t>ﬁﬂΆΈΉΊΌΎΏΐΑΒΓΕΖΗΘΙΚΛΜΝΞΟΠΡΣΤΥΦΧΨΪΫΆΈΉΊΰ</a:t>
            </a:r>
            <a:r>
              <a:rPr lang="en-US" sz="1400" b="0" i="0" dirty="0">
                <a:solidFill>
                  <a:schemeClr val="tx1"/>
                </a:solidFill>
                <a:latin typeface="Arial" panose="020B0604020202020204" pitchFamily="34" charset="0"/>
              </a:rPr>
              <a:t>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a:t>
            </a: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endParaRPr lang="en-US" sz="1400" b="0" i="0" dirty="0">
              <a:solidFill>
                <a:schemeClr val="tx1"/>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r>
              <a:rPr lang="en-US" sz="1400" b="0" i="0" dirty="0">
                <a:solidFill>
                  <a:schemeClr val="tx1"/>
                </a:solidFill>
                <a:latin typeface="Arial" panose="020B0604020202020204" pitchFamily="34" charset="0"/>
              </a:rPr>
              <a:t>!"#$%&amp;'()*+,./0123456789:;&lt;=&gt;?@ABCDEFGHIJKLMNOPQRSTUVWXYZ[\]^_`</a:t>
            </a:r>
            <a:r>
              <a:rPr lang="en-US" sz="1400" b="0" i="0" dirty="0" err="1">
                <a:solidFill>
                  <a:schemeClr val="tx1"/>
                </a:solidFill>
                <a:latin typeface="Arial" panose="020B0604020202020204" pitchFamily="34" charset="0"/>
              </a:rPr>
              <a:t>abcdefghijklmnopqrstuvwxyz</a:t>
            </a:r>
            <a:r>
              <a:rPr lang="en-US" sz="1400" b="0" i="0" dirty="0">
                <a:solidFill>
                  <a:schemeClr val="tx1"/>
                </a:solidFill>
                <a:latin typeface="Arial" panose="020B0604020202020204" pitchFamily="34" charset="0"/>
              </a:rPr>
              <a:t>{|}~¡¢£¤¥¦§¨©ª«¬®¯°±²³´¶·¸¹º»¼½ÀÁÂÃÄÅÆÇÈËÌÍÎÏÐÑÒÓÔÕÖ×ØÙÚÛÜÝÞßàáâãäåæçèéêëìíîïðñòóôõö÷øùúûüýþÿĀāĂăąĆćĊċ</a:t>
            </a:r>
            <a:r>
              <a:rPr lang="en-US" sz="1400" b="0" i="0" kern="1200" dirty="0">
                <a:solidFill>
                  <a:schemeClr val="tx1"/>
                </a:solidFill>
                <a:latin typeface="Arial" panose="020B0604020202020204" pitchFamily="34" charset="0"/>
                <a:ea typeface="+mn-ea"/>
                <a:cs typeface="+mn-cs"/>
              </a:rPr>
              <a:t>Čč</a:t>
            </a:r>
            <a:r>
              <a:rPr lang="en-US" sz="1400" b="0" i="0" dirty="0">
                <a:solidFill>
                  <a:schemeClr val="tx1"/>
                </a:solidFill>
                <a:latin typeface="Arial" panose="020B0604020202020204" pitchFamily="34" charset="0"/>
              </a:rPr>
              <a:t>ĎďĐđĒĖėĘęĚěĞğĠġĢģĪīĮįİıĶķĹĺĻļĽľŁłŃńŅņŇňŌŐőŒœŔŕŖŗŘřŚśŞşŠšŢţŤťŪūŮůŰűŲųŴŵŶŷŸŹźŻżŽžƒȘșˆˇ˘˙˚˛˜˝</a:t>
            </a:r>
            <a:r>
              <a:rPr lang="en-US" sz="1400" b="0" i="0" dirty="0" err="1">
                <a:solidFill>
                  <a:schemeClr val="tx1"/>
                </a:solidFill>
                <a:latin typeface="Arial" panose="020B0604020202020204" pitchFamily="34" charset="0"/>
              </a:rPr>
              <a:t>ẀẁẃẄẅỲỳ</a:t>
            </a:r>
            <a:r>
              <a:rPr lang="en-US" sz="1400" b="0" i="0" dirty="0">
                <a:solidFill>
                  <a:schemeClr val="tx1"/>
                </a:solidFill>
                <a:latin typeface="Arial" panose="020B0604020202020204" pitchFamily="34" charset="0"/>
              </a:rPr>
              <a:t>‘’‚“”„†‡•…‰‹›⁄€™ĀĀĂĂĄĄĆĆĊĊČČĎĎĐĐĒĒĖĖĘĘĚĚĞĞĠĠĢĢĪĪĮĮİĶĶĹĹĻĻĽĽŃŃŅŅŇŇŌŌŐŐŔŔŖŖŘŘŚŚŞŞŢŢŤŤŪŪŮŮŰŰŲŲŴŴŶŶŹŹŻŻȘș−≤≥</a:t>
            </a:r>
            <a:r>
              <a:rPr lang="en-US" sz="1400" b="0" i="0" dirty="0" err="1">
                <a:solidFill>
                  <a:schemeClr val="tx1"/>
                </a:solidFill>
                <a:latin typeface="Arial" panose="020B0604020202020204" pitchFamily="34" charset="0"/>
              </a:rPr>
              <a:t>ﬁﬂΆΈΉΊΌΎΏΐΑΒΓΕΖΗΘΙΚΛΜΝΞΟΠΡΣΤΥΦΧΨΪΫΆΈΉΊΰ</a:t>
            </a:r>
            <a:r>
              <a:rPr lang="en-US" sz="1400" b="0" i="0" dirty="0">
                <a:solidFill>
                  <a:schemeClr val="tx1"/>
                </a:solidFill>
                <a:latin typeface="Arial" panose="020B0604020202020204" pitchFamily="34" charset="0"/>
              </a:rPr>
              <a:t>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a:t>
            </a: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endParaRPr lang="en-US" sz="1400" b="0" i="0" dirty="0">
              <a:solidFill>
                <a:schemeClr val="tx1"/>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r>
              <a:rPr lang="en-US" sz="1400" b="0" i="0" dirty="0">
                <a:solidFill>
                  <a:schemeClr val="tx1"/>
                </a:solidFill>
                <a:latin typeface="Arial" panose="020B0604020202020204" pitchFamily="34" charset="0"/>
              </a:rPr>
              <a:t>!"#$%&amp;'()*+,./0123456789:;&lt;=&gt;?@ABCDEFGHIJKLMNOPQRSTUVWXYZ[\]^_`</a:t>
            </a:r>
            <a:r>
              <a:rPr lang="en-US" sz="1400" b="0" i="0" dirty="0" err="1">
                <a:solidFill>
                  <a:schemeClr val="tx1"/>
                </a:solidFill>
                <a:latin typeface="Arial" panose="020B0604020202020204" pitchFamily="34" charset="0"/>
              </a:rPr>
              <a:t>abcdefghijklmnopqrstuvwxyz</a:t>
            </a:r>
            <a:r>
              <a:rPr lang="en-US" sz="1400" b="0" i="0" dirty="0">
                <a:solidFill>
                  <a:schemeClr val="tx1"/>
                </a:solidFill>
                <a:latin typeface="Arial" panose="020B0604020202020204" pitchFamily="34" charset="0"/>
              </a:rPr>
              <a:t>{|}~¡¢£¤¥¦§¨©ª«¬®¯°±²³´¶·¸¹º»¼½ÀÁÂÃÄÅÆÇÈËÌÍÎÏÐÑÒÓÔÕÖ×ØÙÚÛÜÝÞßàáâãäåæçèéêëìíîïðñòóôõö÷øùúûüýþÿĀāĂăąĆćĊċ</a:t>
            </a:r>
            <a:r>
              <a:rPr lang="en-US" sz="1400" b="0" i="0" kern="1200" dirty="0">
                <a:solidFill>
                  <a:schemeClr val="tx1"/>
                </a:solidFill>
                <a:latin typeface="Arial" panose="020B0604020202020204" pitchFamily="34" charset="0"/>
                <a:ea typeface="+mn-ea"/>
                <a:cs typeface="+mn-cs"/>
              </a:rPr>
              <a:t>Čč</a:t>
            </a:r>
            <a:r>
              <a:rPr lang="en-US" sz="1400" b="0" i="0" dirty="0">
                <a:solidFill>
                  <a:schemeClr val="tx1"/>
                </a:solidFill>
                <a:latin typeface="Arial" panose="020B0604020202020204" pitchFamily="34" charset="0"/>
              </a:rPr>
              <a:t>ĎďĐđĒĖėĘęĚěĞğĠġĢģĪīĮįİıĶķĹĺĻļĽľŁłŃńŅņŇňŌŐőŒœŔŕŖŗŘřŚśŞşŠšŢţŤťŪūŮůŰűŲųŴŵŶŷŸŹźŻżŽžƒȘșˆˇ˘˙˚˛˜˝</a:t>
            </a:r>
            <a:r>
              <a:rPr lang="en-US" sz="1400" b="0" i="0" dirty="0" err="1">
                <a:solidFill>
                  <a:schemeClr val="tx1"/>
                </a:solidFill>
                <a:latin typeface="Arial" panose="020B0604020202020204" pitchFamily="34" charset="0"/>
              </a:rPr>
              <a:t>ẀẁẃẄẅỲỳ</a:t>
            </a:r>
            <a:r>
              <a:rPr lang="en-US" sz="1400" b="0" i="0" dirty="0">
                <a:solidFill>
                  <a:schemeClr val="tx1"/>
                </a:solidFill>
                <a:latin typeface="Arial" panose="020B0604020202020204" pitchFamily="34" charset="0"/>
              </a:rPr>
              <a:t>‘’‚“”„†‡•…‰‹›⁄€™ĀĀĂĂĄĄĆĆĊĊČČĎĎĐĐĒĒĖĖĘĘĚĚĞĞĠĠĢĢĪĪĮĮİĶĶĹĹĻĻĽĽŃŃŅŅŇŇŌŌŐŐŔŔŖŖŘŘŚŚŞŞŢŢŤŤŪŪŮŮŰŰŲŲŴŴŶŶŹŹŻŻȘș−≤≥</a:t>
            </a:r>
            <a:r>
              <a:rPr lang="en-US" sz="1400" b="0" i="0" dirty="0" err="1">
                <a:solidFill>
                  <a:schemeClr val="tx1"/>
                </a:solidFill>
                <a:latin typeface="Arial" panose="020B0604020202020204" pitchFamily="34" charset="0"/>
              </a:rPr>
              <a:t>ﬁﬂΆΈΉΊΌΎΏΐΑΒΓΕΖΗΘΙΚΛΜΝΞΟΠΡΣΤΥΦΧΨΪΫΆΈΉΊΰ</a:t>
            </a:r>
            <a:r>
              <a:rPr lang="en-US" sz="1400" b="0" i="0" dirty="0">
                <a:solidFill>
                  <a:schemeClr val="tx1"/>
                </a:solidFill>
                <a:latin typeface="Arial" panose="020B0604020202020204" pitchFamily="34" charset="0"/>
              </a:rPr>
              <a:t>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a:t>
            </a: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endParaRPr lang="en-US" sz="1400" b="1" dirty="0">
              <a:solidFill>
                <a:schemeClr val="tx1"/>
              </a:solidFill>
              <a:latin typeface="Ericsson Technical Icons" panose="00000500000000000000" pitchFamily="2" charset="0"/>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r>
              <a:rPr lang="en-US" sz="1400" b="1" dirty="0">
                <a:solidFill>
                  <a:schemeClr val="tx1"/>
                </a:solidFill>
                <a:latin typeface="Ericsson Technical Icons" panose="00000500000000000000" pitchFamily="2" charset="0"/>
              </a:rPr>
              <a:t>B C D F G H I L M O P R S W X b c d f g h I l m o p r s w x</a:t>
            </a:r>
            <a:endParaRPr lang="en-US" sz="1400" b="0" i="0" dirty="0">
              <a:solidFill>
                <a:schemeClr val="tx1"/>
              </a:solidFill>
              <a:latin typeface="Arial" panose="020B0604020202020204" pitchFamily="34" charset="0"/>
            </a:endParaRPr>
          </a:p>
        </p:txBody>
      </p:sp>
    </p:spTree>
    <p:extLst>
      <p:ext uri="{BB962C8B-B14F-4D97-AF65-F5344CB8AC3E}">
        <p14:creationId xmlns:p14="http://schemas.microsoft.com/office/powerpoint/2010/main" val="1410470591"/>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371256-4265-4641-BE06-836EBBD6B77A}" type="datetimeFigureOut">
              <a:rPr lang="en-US" smtClean="0"/>
              <a:t>10/12/2018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B72B825-16C8-4354-8713-D82C01DC772D}" type="slidenum">
              <a:rPr lang="en-US" smtClean="0"/>
              <a:t>‹#›</a:t>
            </a:fld>
            <a:endParaRPr lang="en-US"/>
          </a:p>
        </p:txBody>
      </p:sp>
    </p:spTree>
    <p:extLst>
      <p:ext uri="{BB962C8B-B14F-4D97-AF65-F5344CB8AC3E}">
        <p14:creationId xmlns:p14="http://schemas.microsoft.com/office/powerpoint/2010/main" val="357538570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eynote Cover Page">
    <p:spTree>
      <p:nvGrpSpPr>
        <p:cNvPr id="1" name=""/>
        <p:cNvGrpSpPr/>
        <p:nvPr/>
      </p:nvGrpSpPr>
      <p:grpSpPr>
        <a:xfrm>
          <a:off x="0" y="0"/>
          <a:ext cx="0" cy="0"/>
          <a:chOff x="0" y="0"/>
          <a:chExt cx="0" cy="0"/>
        </a:xfrm>
      </p:grpSpPr>
      <p:sp>
        <p:nvSpPr>
          <p:cNvPr id="9" name="Title_TM">
            <a:extLst>
              <a:ext uri="{FF2B5EF4-FFF2-40B4-BE49-F238E27FC236}">
                <a16:creationId xmlns:a16="http://schemas.microsoft.com/office/drawing/2014/main" id="{696C7C8F-5086-466A-8108-2FE0A8663D59}"/>
              </a:ext>
            </a:extLst>
          </p:cNvPr>
          <p:cNvSpPr>
            <a:spLocks noGrp="1" noChangeArrowheads="1"/>
          </p:cNvSpPr>
          <p:nvPr>
            <p:ph type="ctrTitle" hasCustomPrompt="1"/>
          </p:nvPr>
        </p:nvSpPr>
        <p:spPr>
          <a:xfrm>
            <a:off x="479425" y="476250"/>
            <a:ext cx="8353426" cy="3457575"/>
          </a:xfrm>
          <a:noFill/>
          <a:ln w="9525">
            <a:noFill/>
            <a:miter lim="800000"/>
            <a:headEnd/>
            <a:tailEnd/>
          </a:ln>
        </p:spPr>
        <p:txBody>
          <a:bodyPr anchor="t"/>
          <a:lstStyle>
            <a:lvl1pPr>
              <a:defRPr lang="en-US" sz="6000" b="0" i="0" dirty="0">
                <a:solidFill>
                  <a:schemeClr val="tx1"/>
                </a:solidFill>
                <a:latin typeface="Arial" panose="020B0604020202020204" pitchFamily="34" charset="0"/>
              </a:defRPr>
            </a:lvl1pPr>
          </a:lstStyle>
          <a:p>
            <a:pPr lvl="0"/>
            <a:r>
              <a:rPr lang="en-US" dirty="0"/>
              <a:t>Presentation title,</a:t>
            </a:r>
            <a:br>
              <a:rPr lang="en-US" dirty="0"/>
            </a:br>
            <a:r>
              <a:rPr lang="en-US" dirty="0"/>
              <a:t>Arial 60pt,</a:t>
            </a:r>
            <a:br>
              <a:rPr lang="en-US" dirty="0"/>
            </a:br>
            <a:r>
              <a:rPr lang="en-US" dirty="0"/>
              <a:t>Black,</a:t>
            </a:r>
            <a:br>
              <a:rPr lang="en-US" dirty="0"/>
            </a:br>
            <a:r>
              <a:rPr lang="en-US" dirty="0"/>
              <a:t>max 4-lines</a:t>
            </a:r>
          </a:p>
        </p:txBody>
      </p:sp>
      <p:sp>
        <p:nvSpPr>
          <p:cNvPr id="10" name="SubTitle_TM">
            <a:extLst>
              <a:ext uri="{FF2B5EF4-FFF2-40B4-BE49-F238E27FC236}">
                <a16:creationId xmlns:a16="http://schemas.microsoft.com/office/drawing/2014/main" id="{ED5DEA0B-CF0D-4EE6-B6A8-90BAF3DE8AF1}"/>
              </a:ext>
            </a:extLst>
          </p:cNvPr>
          <p:cNvSpPr>
            <a:spLocks noGrp="1" noChangeArrowheads="1"/>
          </p:cNvSpPr>
          <p:nvPr>
            <p:ph type="subTitle" idx="1" hasCustomPrompt="1"/>
          </p:nvPr>
        </p:nvSpPr>
        <p:spPr>
          <a:xfrm>
            <a:off x="479425" y="4149726"/>
            <a:ext cx="5472112" cy="2087562"/>
          </a:xfrm>
          <a:prstGeom prst="rect">
            <a:avLst/>
          </a:prstGeom>
        </p:spPr>
        <p:txBody>
          <a:bodyPr rIns="0" anchor="t"/>
          <a:lstStyle>
            <a:lvl1pPr marL="0" indent="0">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Speaker,</a:t>
            </a:r>
            <a:br>
              <a:rPr lang="en-US" dirty="0"/>
            </a:br>
            <a:r>
              <a:rPr lang="en-US" dirty="0"/>
              <a:t>Black, Arial 20pt</a:t>
            </a:r>
          </a:p>
        </p:txBody>
      </p:sp>
    </p:spTree>
    <p:extLst>
      <p:ext uri="{BB962C8B-B14F-4D97-AF65-F5344CB8AC3E}">
        <p14:creationId xmlns:p14="http://schemas.microsoft.com/office/powerpoint/2010/main" val="1085322578"/>
      </p:ext>
    </p:extLst>
  </p:cSld>
  <p:clrMapOvr>
    <a:masterClrMapping/>
  </p:clrMapOvr>
  <p:transition spd="slow">
    <p:wipe/>
  </p:transition>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eynote Cover Page w. B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368127A-B068-4F16-BC03-AF06DDDB17AE}"/>
              </a:ext>
            </a:extLst>
          </p:cNvPr>
          <p:cNvSpPr>
            <a:spLocks noGrp="1"/>
          </p:cNvSpPr>
          <p:nvPr>
            <p:ph type="pic" sz="quarter" idx="10" hasCustomPrompt="1"/>
          </p:nvPr>
        </p:nvSpPr>
        <p:spPr>
          <a:xfrm>
            <a:off x="1" y="0"/>
            <a:ext cx="12192000" cy="6858000"/>
          </a:xfrm>
          <a:prstGeom prst="rect">
            <a:avLst/>
          </a:prstGeom>
          <a:solidFill>
            <a:schemeClr val="tx1">
              <a:lumMod val="10000"/>
              <a:lumOff val="90000"/>
            </a:schemeClr>
          </a:solidFill>
        </p:spPr>
        <p:txBody>
          <a:bodyPr anchor="ctr"/>
          <a:lstStyle>
            <a:lvl1pPr marL="0" indent="0" algn="ctr">
              <a:buNone/>
              <a:defRPr/>
            </a:lvl1pPr>
          </a:lstStyle>
          <a:p>
            <a:r>
              <a:rPr lang="en-US" dirty="0"/>
              <a:t>                                                                         Click icon to add a bright image</a:t>
            </a:r>
          </a:p>
        </p:txBody>
      </p:sp>
      <p:sp>
        <p:nvSpPr>
          <p:cNvPr id="9" name="Title_TM">
            <a:extLst>
              <a:ext uri="{FF2B5EF4-FFF2-40B4-BE49-F238E27FC236}">
                <a16:creationId xmlns:a16="http://schemas.microsoft.com/office/drawing/2014/main" id="{696C7C8F-5086-466A-8108-2FE0A8663D59}"/>
              </a:ext>
            </a:extLst>
          </p:cNvPr>
          <p:cNvSpPr>
            <a:spLocks noGrp="1" noChangeArrowheads="1"/>
          </p:cNvSpPr>
          <p:nvPr>
            <p:ph type="ctrTitle" hasCustomPrompt="1"/>
          </p:nvPr>
        </p:nvSpPr>
        <p:spPr>
          <a:xfrm>
            <a:off x="479425" y="476250"/>
            <a:ext cx="8353426" cy="2288721"/>
          </a:xfrm>
          <a:noFill/>
          <a:ln w="9525">
            <a:noFill/>
            <a:miter lim="800000"/>
            <a:headEnd/>
            <a:tailEnd/>
          </a:ln>
        </p:spPr>
        <p:txBody>
          <a:bodyPr anchor="t"/>
          <a:lstStyle>
            <a:lvl1pPr>
              <a:defRPr lang="en-US" sz="6000" b="0" dirty="0">
                <a:solidFill>
                  <a:schemeClr val="tx1"/>
                </a:solidFill>
              </a:defRPr>
            </a:lvl1pPr>
          </a:lstStyle>
          <a:p>
            <a:pPr lvl="0"/>
            <a:r>
              <a:rPr lang="en-US" dirty="0"/>
              <a:t>Presentation title,</a:t>
            </a:r>
            <a:br>
              <a:rPr lang="en-US" dirty="0"/>
            </a:br>
            <a:r>
              <a:rPr lang="en-US" dirty="0"/>
              <a:t>Arial 60pt,</a:t>
            </a:r>
            <a:br>
              <a:rPr lang="en-US" dirty="0"/>
            </a:br>
            <a:r>
              <a:rPr lang="en-US" dirty="0"/>
              <a:t>Black,</a:t>
            </a:r>
            <a:br>
              <a:rPr lang="en-US" dirty="0"/>
            </a:br>
            <a:r>
              <a:rPr lang="en-US" dirty="0"/>
              <a:t>max 4-lines</a:t>
            </a:r>
          </a:p>
        </p:txBody>
      </p:sp>
      <p:sp>
        <p:nvSpPr>
          <p:cNvPr id="10" name="SubTitle_TM">
            <a:extLst>
              <a:ext uri="{FF2B5EF4-FFF2-40B4-BE49-F238E27FC236}">
                <a16:creationId xmlns:a16="http://schemas.microsoft.com/office/drawing/2014/main" id="{ED5DEA0B-CF0D-4EE6-B6A8-90BAF3DE8AF1}"/>
              </a:ext>
            </a:extLst>
          </p:cNvPr>
          <p:cNvSpPr>
            <a:spLocks noGrp="1" noChangeArrowheads="1"/>
          </p:cNvSpPr>
          <p:nvPr>
            <p:ph type="subTitle" idx="1" hasCustomPrompt="1"/>
          </p:nvPr>
        </p:nvSpPr>
        <p:spPr>
          <a:xfrm>
            <a:off x="479424" y="4149725"/>
            <a:ext cx="5472113" cy="2087563"/>
          </a:xfrm>
          <a:prstGeom prst="rect">
            <a:avLst/>
          </a:prstGeom>
        </p:spPr>
        <p:txBody>
          <a:bodyPr rIns="0" anchor="t"/>
          <a:lstStyle>
            <a:lvl1pPr marL="0" indent="0">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Speaker,</a:t>
            </a:r>
            <a:br>
              <a:rPr lang="en-US" dirty="0"/>
            </a:br>
            <a:r>
              <a:rPr lang="en-US" dirty="0"/>
              <a:t>Black, Arial 20pt</a:t>
            </a:r>
          </a:p>
        </p:txBody>
      </p:sp>
      <p:pic>
        <p:nvPicPr>
          <p:cNvPr id="6" name="Graphic 5">
            <a:extLst>
              <a:ext uri="{FF2B5EF4-FFF2-40B4-BE49-F238E27FC236}">
                <a16:creationId xmlns:a16="http://schemas.microsoft.com/office/drawing/2014/main" id="{E0F7625D-2507-407E-B5D2-5964ED88BA9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0452" y="476250"/>
            <a:ext cx="256032" cy="256032"/>
          </a:xfrm>
          <a:prstGeom prst="rect">
            <a:avLst/>
          </a:prstGeom>
        </p:spPr>
      </p:pic>
      <p:sp>
        <p:nvSpPr>
          <p:cNvPr id="7" name="Content Placeholder 5">
            <a:extLst>
              <a:ext uri="{FF2B5EF4-FFF2-40B4-BE49-F238E27FC236}">
                <a16:creationId xmlns:a16="http://schemas.microsoft.com/office/drawing/2014/main" id="{DFAA13CC-4EB0-42A9-BE00-4AF20DE9FC03}"/>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latin typeface="Arial" panose="020B0604020202020204" pitchFamily="34" charset="0"/>
              </a:rPr>
              <a:t>Az </a:t>
            </a:r>
            <a:r>
              <a:rPr lang="hu-HU" sz="1200" dirty="0">
                <a:latin typeface="Arial" panose="020B0604020202020204" pitchFamily="34" charset="0"/>
              </a:rPr>
              <a:t>Ericsson Magyarország </a:t>
            </a:r>
            <a:r>
              <a:rPr lang="hu-HU" sz="1200" noProof="0" dirty="0">
                <a:latin typeface="Arial" panose="020B0604020202020204" pitchFamily="34" charset="0"/>
              </a:rPr>
              <a:t>els</a:t>
            </a:r>
            <a:r>
              <a:rPr lang="hu-HU" sz="1200" dirty="0">
                <a:latin typeface="Arial" panose="020B0604020202020204" pitchFamily="34" charset="0"/>
              </a:rPr>
              <a:t>ő negyedszázada</a:t>
            </a:r>
          </a:p>
        </p:txBody>
      </p:sp>
    </p:spTree>
    <p:extLst>
      <p:ext uri="{BB962C8B-B14F-4D97-AF65-F5344CB8AC3E}">
        <p14:creationId xmlns:p14="http://schemas.microsoft.com/office/powerpoint/2010/main" val="1177055427"/>
      </p:ext>
    </p:extLst>
  </p:cSld>
  <p:clrMapOvr>
    <a:masterClrMapping/>
  </p:clrMapOvr>
  <p:transition spd="slow">
    <p:wipe/>
  </p:transition>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eynote Cover Page w. Dark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368127A-B068-4F16-BC03-AF06DDDB17AE}"/>
              </a:ext>
            </a:extLst>
          </p:cNvPr>
          <p:cNvSpPr>
            <a:spLocks noGrp="1"/>
          </p:cNvSpPr>
          <p:nvPr>
            <p:ph type="pic" sz="quarter" idx="10" hasCustomPrompt="1"/>
          </p:nvPr>
        </p:nvSpPr>
        <p:spPr>
          <a:xfrm>
            <a:off x="1" y="0"/>
            <a:ext cx="12192000" cy="6858000"/>
          </a:xfrm>
          <a:prstGeom prst="rect">
            <a:avLst/>
          </a:prstGeom>
          <a:solidFill>
            <a:schemeClr val="tx1"/>
          </a:solidFill>
        </p:spPr>
        <p:txBody>
          <a:bodyPr anchor="ctr"/>
          <a:lstStyle>
            <a:lvl1pPr marL="0" indent="0" algn="ctr">
              <a:buNone/>
              <a:defRPr>
                <a:solidFill>
                  <a:schemeClr val="bg1"/>
                </a:solidFill>
              </a:defRPr>
            </a:lvl1pPr>
          </a:lstStyle>
          <a:p>
            <a:r>
              <a:rPr lang="en-US" dirty="0"/>
              <a:t>                                                                      Click icon to add a dark image</a:t>
            </a:r>
          </a:p>
        </p:txBody>
      </p:sp>
      <p:sp>
        <p:nvSpPr>
          <p:cNvPr id="9" name="Title_TM">
            <a:extLst>
              <a:ext uri="{FF2B5EF4-FFF2-40B4-BE49-F238E27FC236}">
                <a16:creationId xmlns:a16="http://schemas.microsoft.com/office/drawing/2014/main" id="{696C7C8F-5086-466A-8108-2FE0A8663D59}"/>
              </a:ext>
            </a:extLst>
          </p:cNvPr>
          <p:cNvSpPr>
            <a:spLocks noGrp="1" noChangeArrowheads="1"/>
          </p:cNvSpPr>
          <p:nvPr>
            <p:ph type="ctrTitle" hasCustomPrompt="1"/>
          </p:nvPr>
        </p:nvSpPr>
        <p:spPr>
          <a:xfrm>
            <a:off x="479425" y="476250"/>
            <a:ext cx="8353426" cy="2288721"/>
          </a:xfrm>
          <a:noFill/>
          <a:ln w="9525">
            <a:noFill/>
            <a:miter lim="800000"/>
            <a:headEnd/>
            <a:tailEnd/>
          </a:ln>
        </p:spPr>
        <p:txBody>
          <a:bodyPr anchor="t"/>
          <a:lstStyle>
            <a:lvl1pPr>
              <a:defRPr lang="en-US" sz="6000" b="0" dirty="0">
                <a:solidFill>
                  <a:schemeClr val="bg1"/>
                </a:solidFill>
              </a:defRPr>
            </a:lvl1pPr>
          </a:lstStyle>
          <a:p>
            <a:pPr lvl="0"/>
            <a:r>
              <a:rPr lang="en-US" dirty="0"/>
              <a:t>Presentation title,</a:t>
            </a:r>
            <a:br>
              <a:rPr lang="en-US" dirty="0"/>
            </a:br>
            <a:r>
              <a:rPr lang="en-US" dirty="0"/>
              <a:t>Arial 60pt,</a:t>
            </a:r>
            <a:br>
              <a:rPr lang="en-US" dirty="0"/>
            </a:br>
            <a:r>
              <a:rPr lang="en-US" dirty="0"/>
              <a:t>White,</a:t>
            </a:r>
            <a:br>
              <a:rPr lang="en-US" dirty="0"/>
            </a:br>
            <a:r>
              <a:rPr lang="en-US" dirty="0"/>
              <a:t>max 4-lines</a:t>
            </a:r>
          </a:p>
        </p:txBody>
      </p:sp>
      <p:sp>
        <p:nvSpPr>
          <p:cNvPr id="10" name="SubTitle_TM">
            <a:extLst>
              <a:ext uri="{FF2B5EF4-FFF2-40B4-BE49-F238E27FC236}">
                <a16:creationId xmlns:a16="http://schemas.microsoft.com/office/drawing/2014/main" id="{ED5DEA0B-CF0D-4EE6-B6A8-90BAF3DE8AF1}"/>
              </a:ext>
            </a:extLst>
          </p:cNvPr>
          <p:cNvSpPr>
            <a:spLocks noGrp="1" noChangeArrowheads="1"/>
          </p:cNvSpPr>
          <p:nvPr>
            <p:ph type="subTitle" idx="1" hasCustomPrompt="1"/>
          </p:nvPr>
        </p:nvSpPr>
        <p:spPr>
          <a:xfrm>
            <a:off x="479424" y="4149725"/>
            <a:ext cx="5472113" cy="2087563"/>
          </a:xfrm>
          <a:prstGeom prst="rect">
            <a:avLst/>
          </a:prstGeom>
        </p:spPr>
        <p:txBody>
          <a:bodyPr rIns="0" anchor="t"/>
          <a:lstStyle>
            <a:lvl1pPr marL="0" indent="0">
              <a:lnSpc>
                <a:spcPct val="100000"/>
              </a:lnSpc>
              <a:spcBef>
                <a:spcPts val="0"/>
              </a:spcBef>
              <a:buFont typeface="Ericsson Hilda Light" charset="0"/>
              <a:buNone/>
              <a:defRPr sz="2000" b="0" i="0" baseline="0">
                <a:solidFill>
                  <a:schemeClr val="bg1"/>
                </a:solidFill>
                <a:latin typeface="Arial" panose="020B0604020202020204" pitchFamily="34" charset="0"/>
              </a:defRPr>
            </a:lvl1pPr>
          </a:lstStyle>
          <a:p>
            <a:r>
              <a:rPr lang="en-US" dirty="0"/>
              <a:t>Speaker,</a:t>
            </a:r>
            <a:br>
              <a:rPr lang="en-US" dirty="0"/>
            </a:br>
            <a:r>
              <a:rPr lang="en-US" dirty="0"/>
              <a:t>White, Arial 20pt</a:t>
            </a:r>
          </a:p>
        </p:txBody>
      </p:sp>
      <p:pic>
        <p:nvPicPr>
          <p:cNvPr id="7" name="Graphic 6">
            <a:extLst>
              <a:ext uri="{FF2B5EF4-FFF2-40B4-BE49-F238E27FC236}">
                <a16:creationId xmlns:a16="http://schemas.microsoft.com/office/drawing/2014/main" id="{7753C092-06FE-4B22-BAB1-EBEB69074D0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11" name="Content Placeholder 5">
            <a:extLst>
              <a:ext uri="{FF2B5EF4-FFF2-40B4-BE49-F238E27FC236}">
                <a16:creationId xmlns:a16="http://schemas.microsoft.com/office/drawing/2014/main" id="{BE4FEAA7-62D1-4E8D-8AC3-580AC0DB3471}"/>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solidFill>
                  <a:schemeClr val="bg1"/>
                </a:solidFill>
                <a:latin typeface="Arial" panose="020B0604020202020204" pitchFamily="34" charset="0"/>
              </a:rPr>
              <a:t>Az </a:t>
            </a:r>
            <a:r>
              <a:rPr lang="hu-HU" sz="1200" dirty="0">
                <a:solidFill>
                  <a:schemeClr val="bg1"/>
                </a:solidFill>
                <a:latin typeface="Arial" panose="020B0604020202020204" pitchFamily="34" charset="0"/>
              </a:rPr>
              <a:t>Ericsson Magyarország </a:t>
            </a:r>
            <a:r>
              <a:rPr lang="hu-HU" sz="1200" noProof="0" dirty="0">
                <a:solidFill>
                  <a:schemeClr val="bg1"/>
                </a:solidFill>
                <a:latin typeface="Arial" panose="020B0604020202020204" pitchFamily="34" charset="0"/>
              </a:rPr>
              <a:t>els</a:t>
            </a:r>
            <a:r>
              <a:rPr lang="hu-HU" sz="1200" dirty="0">
                <a:solidFill>
                  <a:schemeClr val="bg1"/>
                </a:solidFill>
                <a:latin typeface="Arial" panose="020B0604020202020204" pitchFamily="34" charset="0"/>
              </a:rPr>
              <a:t>ő negyedszázada</a:t>
            </a:r>
          </a:p>
        </p:txBody>
      </p:sp>
    </p:spTree>
    <p:extLst>
      <p:ext uri="{BB962C8B-B14F-4D97-AF65-F5344CB8AC3E}">
        <p14:creationId xmlns:p14="http://schemas.microsoft.com/office/powerpoint/2010/main" val="2064663325"/>
      </p:ext>
    </p:extLst>
  </p:cSld>
  <p:clrMapOvr>
    <a:masterClrMapping/>
  </p:clrMapOvr>
  <p:transition spd="slow">
    <p:wipe/>
  </p:transition>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atement Page 1">
    <p:spTree>
      <p:nvGrpSpPr>
        <p:cNvPr id="1" name=""/>
        <p:cNvGrpSpPr/>
        <p:nvPr/>
      </p:nvGrpSpPr>
      <p:grpSpPr>
        <a:xfrm>
          <a:off x="0" y="0"/>
          <a:ext cx="0" cy="0"/>
          <a:chOff x="0" y="0"/>
          <a:chExt cx="0" cy="0"/>
        </a:xfrm>
      </p:grpSpPr>
      <p:sp>
        <p:nvSpPr>
          <p:cNvPr id="4" name="Rectangle 3"/>
          <p:cNvSpPr/>
          <p:nvPr userDrawn="1"/>
        </p:nvSpPr>
        <p:spPr bwMode="auto">
          <a:xfrm>
            <a:off x="0" y="0"/>
            <a:ext cx="12192000" cy="6858000"/>
          </a:xfrm>
          <a:prstGeom prst="rect">
            <a:avLst/>
          </a:prstGeom>
          <a:solidFill>
            <a:schemeClr val="accent1"/>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b="0" i="0" dirty="0">
              <a:latin typeface="Arial" panose="020B0604020202020204" pitchFamily="34" charset="0"/>
              <a:cs typeface="+mn-cs"/>
            </a:endParaRPr>
          </a:p>
        </p:txBody>
      </p:sp>
      <p:sp>
        <p:nvSpPr>
          <p:cNvPr id="11" name="Title_TM">
            <a:extLst>
              <a:ext uri="{FF2B5EF4-FFF2-40B4-BE49-F238E27FC236}">
                <a16:creationId xmlns:a16="http://schemas.microsoft.com/office/drawing/2014/main" id="{48FE7FF9-3930-4C4A-8BC6-EB9A286812D4}"/>
              </a:ext>
            </a:extLst>
          </p:cNvPr>
          <p:cNvSpPr>
            <a:spLocks noGrp="1" noChangeArrowheads="1"/>
          </p:cNvSpPr>
          <p:nvPr>
            <p:ph type="ctrTitle" hasCustomPrompt="1"/>
          </p:nvPr>
        </p:nvSpPr>
        <p:spPr>
          <a:xfrm>
            <a:off x="479424" y="476250"/>
            <a:ext cx="8353425" cy="3457575"/>
          </a:xfrm>
          <a:noFill/>
          <a:ln w="9525">
            <a:noFill/>
            <a:miter lim="800000"/>
            <a:headEnd/>
            <a:tailEnd/>
          </a:ln>
        </p:spPr>
        <p:txBody>
          <a:bodyPr/>
          <a:lstStyle>
            <a:lvl1pPr>
              <a:defRPr lang="en-US" sz="6000" b="0" dirty="0">
                <a:solidFill>
                  <a:schemeClr val="bg1"/>
                </a:solidFill>
              </a:defRPr>
            </a:lvl1pPr>
          </a:lstStyle>
          <a:p>
            <a:pPr lvl="0"/>
            <a:r>
              <a:rPr lang="en-US" dirty="0"/>
              <a:t>Chapter/section divider or Statement/fact/quote, </a:t>
            </a:r>
            <a:br>
              <a:rPr lang="en-US" dirty="0"/>
            </a:br>
            <a:r>
              <a:rPr lang="en-US" dirty="0"/>
              <a:t>Arial 60pt, </a:t>
            </a:r>
            <a:br>
              <a:rPr lang="en-US" dirty="0"/>
            </a:br>
            <a:r>
              <a:rPr lang="en-US" dirty="0"/>
              <a:t>White, </a:t>
            </a:r>
            <a:br>
              <a:rPr lang="en-US" dirty="0"/>
            </a:br>
            <a:r>
              <a:rPr lang="en-US" dirty="0"/>
              <a:t>max 5-lines</a:t>
            </a:r>
          </a:p>
        </p:txBody>
      </p:sp>
      <p:sp>
        <p:nvSpPr>
          <p:cNvPr id="12" name="SubTitle_TM">
            <a:extLst>
              <a:ext uri="{FF2B5EF4-FFF2-40B4-BE49-F238E27FC236}">
                <a16:creationId xmlns:a16="http://schemas.microsoft.com/office/drawing/2014/main" id="{A60848B0-180A-4C02-A8B3-E172AF538B61}"/>
              </a:ext>
            </a:extLst>
          </p:cNvPr>
          <p:cNvSpPr>
            <a:spLocks noGrp="1" noChangeArrowheads="1"/>
          </p:cNvSpPr>
          <p:nvPr>
            <p:ph type="subTitle" idx="1" hasCustomPrompt="1"/>
          </p:nvPr>
        </p:nvSpPr>
        <p:spPr>
          <a:xfrm>
            <a:off x="479425" y="4149725"/>
            <a:ext cx="5472113" cy="2087563"/>
          </a:xfrm>
          <a:prstGeom prst="rect">
            <a:avLst/>
          </a:prstGeom>
        </p:spPr>
        <p:txBody>
          <a:bodyPr rIns="0" anchor="ctr"/>
          <a:lstStyle>
            <a:lvl1pPr marL="0" indent="0">
              <a:lnSpc>
                <a:spcPct val="100000"/>
              </a:lnSpc>
              <a:spcBef>
                <a:spcPts val="0"/>
              </a:spcBef>
              <a:buFont typeface="Ericsson Hilda Light" charset="0"/>
              <a:buNone/>
              <a:defRPr sz="2000" b="0" i="0" baseline="0">
                <a:solidFill>
                  <a:schemeClr val="bg1"/>
                </a:solidFill>
                <a:latin typeface="Arial" panose="020B0604020202020204" pitchFamily="34" charset="0"/>
              </a:defRPr>
            </a:lvl1pPr>
          </a:lstStyle>
          <a:p>
            <a:r>
              <a:rPr lang="en-US" dirty="0"/>
              <a:t>Statement/quote source, </a:t>
            </a:r>
          </a:p>
          <a:p>
            <a:r>
              <a:rPr lang="en-US" dirty="0"/>
              <a:t>White, Arial 20pt</a:t>
            </a:r>
          </a:p>
        </p:txBody>
      </p:sp>
      <p:pic>
        <p:nvPicPr>
          <p:cNvPr id="6" name="Graphic 5">
            <a:extLst>
              <a:ext uri="{FF2B5EF4-FFF2-40B4-BE49-F238E27FC236}">
                <a16:creationId xmlns:a16="http://schemas.microsoft.com/office/drawing/2014/main" id="{5035D0DD-E99D-4FBA-B8C0-65E91EC0492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7410" y="476250"/>
            <a:ext cx="261523" cy="261523"/>
          </a:xfrm>
          <a:prstGeom prst="rect">
            <a:avLst/>
          </a:prstGeom>
        </p:spPr>
      </p:pic>
      <p:sp>
        <p:nvSpPr>
          <p:cNvPr id="7" name="Content Placeholder 5">
            <a:extLst>
              <a:ext uri="{FF2B5EF4-FFF2-40B4-BE49-F238E27FC236}">
                <a16:creationId xmlns:a16="http://schemas.microsoft.com/office/drawing/2014/main" id="{9B2AF921-75B2-4E6D-BFDF-2DF4D2FAA3E7}"/>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solidFill>
                  <a:schemeClr val="bg1"/>
                </a:solidFill>
                <a:latin typeface="Arial" panose="020B0604020202020204" pitchFamily="34" charset="0"/>
              </a:rPr>
              <a:t>Az </a:t>
            </a:r>
            <a:r>
              <a:rPr lang="hu-HU" sz="1200" dirty="0">
                <a:solidFill>
                  <a:schemeClr val="bg1"/>
                </a:solidFill>
                <a:latin typeface="Arial" panose="020B0604020202020204" pitchFamily="34" charset="0"/>
              </a:rPr>
              <a:t>Ericsson Magyarország </a:t>
            </a:r>
            <a:r>
              <a:rPr lang="hu-HU" sz="1200" noProof="0" dirty="0">
                <a:solidFill>
                  <a:schemeClr val="bg1"/>
                </a:solidFill>
                <a:latin typeface="Arial" panose="020B0604020202020204" pitchFamily="34" charset="0"/>
              </a:rPr>
              <a:t>els</a:t>
            </a:r>
            <a:r>
              <a:rPr lang="hu-HU" sz="1200" dirty="0">
                <a:solidFill>
                  <a:schemeClr val="bg1"/>
                </a:solidFill>
                <a:latin typeface="Arial" panose="020B0604020202020204" pitchFamily="34" charset="0"/>
              </a:rPr>
              <a:t>ő negyedszázada</a:t>
            </a:r>
          </a:p>
        </p:txBody>
      </p:sp>
    </p:spTree>
    <p:extLst>
      <p:ext uri="{BB962C8B-B14F-4D97-AF65-F5344CB8AC3E}">
        <p14:creationId xmlns:p14="http://schemas.microsoft.com/office/powerpoint/2010/main" val="2108219646"/>
      </p:ext>
    </p:extLst>
  </p:cSld>
  <p:clrMapOvr>
    <a:masterClrMapping/>
  </p:clrMapOvr>
  <p:transition spd="slow">
    <p:wipe/>
  </p:transition>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ement Page 7">
    <p:spTree>
      <p:nvGrpSpPr>
        <p:cNvPr id="1" name=""/>
        <p:cNvGrpSpPr/>
        <p:nvPr/>
      </p:nvGrpSpPr>
      <p:grpSpPr>
        <a:xfrm>
          <a:off x="0" y="0"/>
          <a:ext cx="0" cy="0"/>
          <a:chOff x="0" y="0"/>
          <a:chExt cx="0" cy="0"/>
        </a:xfrm>
      </p:grpSpPr>
      <p:sp>
        <p:nvSpPr>
          <p:cNvPr id="9" name="Title_TM">
            <a:extLst>
              <a:ext uri="{FF2B5EF4-FFF2-40B4-BE49-F238E27FC236}">
                <a16:creationId xmlns:a16="http://schemas.microsoft.com/office/drawing/2014/main" id="{696C7C8F-5086-466A-8108-2FE0A8663D59}"/>
              </a:ext>
            </a:extLst>
          </p:cNvPr>
          <p:cNvSpPr>
            <a:spLocks noGrp="1" noChangeArrowheads="1"/>
          </p:cNvSpPr>
          <p:nvPr>
            <p:ph type="ctrTitle" hasCustomPrompt="1"/>
          </p:nvPr>
        </p:nvSpPr>
        <p:spPr>
          <a:xfrm>
            <a:off x="479425" y="476250"/>
            <a:ext cx="8353426" cy="3457575"/>
          </a:xfrm>
          <a:noFill/>
          <a:ln w="9525">
            <a:noFill/>
            <a:miter lim="800000"/>
            <a:headEnd/>
            <a:tailEnd/>
          </a:ln>
        </p:spPr>
        <p:txBody>
          <a:bodyPr/>
          <a:lstStyle>
            <a:lvl1pPr>
              <a:defRPr lang="en-US" sz="6000" b="0" dirty="0">
                <a:solidFill>
                  <a:schemeClr val="tx1"/>
                </a:solidFill>
              </a:defRPr>
            </a:lvl1pPr>
          </a:lstStyle>
          <a:p>
            <a:pPr lvl="0"/>
            <a:r>
              <a:rPr lang="en-US" dirty="0"/>
              <a:t>Chapter/section divider or Statement/fact/quote, </a:t>
            </a:r>
            <a:br>
              <a:rPr lang="en-US" dirty="0"/>
            </a:br>
            <a:r>
              <a:rPr lang="en-US" dirty="0"/>
              <a:t>Arial 60pt, </a:t>
            </a:r>
            <a:br>
              <a:rPr lang="en-US" dirty="0"/>
            </a:br>
            <a:r>
              <a:rPr lang="en-US" dirty="0"/>
              <a:t>Black, </a:t>
            </a:r>
            <a:br>
              <a:rPr lang="en-US" dirty="0"/>
            </a:br>
            <a:r>
              <a:rPr lang="en-US" dirty="0"/>
              <a:t>max 5-lines</a:t>
            </a:r>
          </a:p>
        </p:txBody>
      </p:sp>
      <p:sp>
        <p:nvSpPr>
          <p:cNvPr id="10" name="SubTitle_TM">
            <a:extLst>
              <a:ext uri="{FF2B5EF4-FFF2-40B4-BE49-F238E27FC236}">
                <a16:creationId xmlns:a16="http://schemas.microsoft.com/office/drawing/2014/main" id="{ED5DEA0B-CF0D-4EE6-B6A8-90BAF3DE8AF1}"/>
              </a:ext>
            </a:extLst>
          </p:cNvPr>
          <p:cNvSpPr>
            <a:spLocks noGrp="1" noChangeArrowheads="1"/>
          </p:cNvSpPr>
          <p:nvPr>
            <p:ph type="subTitle" idx="1" hasCustomPrompt="1"/>
          </p:nvPr>
        </p:nvSpPr>
        <p:spPr>
          <a:xfrm>
            <a:off x="479425" y="4149725"/>
            <a:ext cx="5472114" cy="2087563"/>
          </a:xfrm>
          <a:prstGeom prst="rect">
            <a:avLst/>
          </a:prstGeom>
        </p:spPr>
        <p:txBody>
          <a:bodyPr rIns="0" anchor="ctr"/>
          <a:lstStyle>
            <a:lvl1pPr marL="0" indent="0">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Statement/quote source, </a:t>
            </a:r>
          </a:p>
          <a:p>
            <a:r>
              <a:rPr lang="en-US" dirty="0"/>
              <a:t>Black, Arial 20pt</a:t>
            </a:r>
          </a:p>
        </p:txBody>
      </p:sp>
    </p:spTree>
    <p:extLst>
      <p:ext uri="{BB962C8B-B14F-4D97-AF65-F5344CB8AC3E}">
        <p14:creationId xmlns:p14="http://schemas.microsoft.com/office/powerpoint/2010/main" val="3355176887"/>
      </p:ext>
    </p:extLst>
  </p:cSld>
  <p:clrMapOvr>
    <a:masterClrMapping/>
  </p:clrMapOvr>
  <p:transition spd="slow">
    <p:wipe/>
  </p:transition>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Section Page">
    <p:spTree>
      <p:nvGrpSpPr>
        <p:cNvPr id="1" name=""/>
        <p:cNvGrpSpPr/>
        <p:nvPr/>
      </p:nvGrpSpPr>
      <p:grpSpPr>
        <a:xfrm>
          <a:off x="0" y="0"/>
          <a:ext cx="0" cy="0"/>
          <a:chOff x="0" y="0"/>
          <a:chExt cx="0" cy="0"/>
        </a:xfrm>
      </p:grpSpPr>
      <p:sp>
        <p:nvSpPr>
          <p:cNvPr id="22531" name="Title_TM"/>
          <p:cNvSpPr>
            <a:spLocks noGrp="1" noChangeArrowheads="1"/>
          </p:cNvSpPr>
          <p:nvPr>
            <p:ph type="ctrTitle" hasCustomPrompt="1"/>
          </p:nvPr>
        </p:nvSpPr>
        <p:spPr>
          <a:xfrm>
            <a:off x="479425" y="476251"/>
            <a:ext cx="8353425" cy="3457574"/>
          </a:xfrm>
          <a:noFill/>
          <a:ln w="9525">
            <a:noFill/>
            <a:miter lim="800000"/>
            <a:headEnd/>
            <a:tailEnd/>
          </a:ln>
        </p:spPr>
        <p:txBody>
          <a:bodyPr/>
          <a:lstStyle>
            <a:lvl1pPr>
              <a:defRPr lang="en-US" sz="6000" b="0" baseline="0" dirty="0">
                <a:solidFill>
                  <a:schemeClr val="tx1"/>
                </a:solidFill>
              </a:defRPr>
            </a:lvl1pPr>
          </a:lstStyle>
          <a:p>
            <a:pPr lvl="0"/>
            <a:r>
              <a:rPr lang="en-US" dirty="0"/>
              <a:t>Chapter/section, </a:t>
            </a:r>
            <a:br>
              <a:rPr lang="en-US" dirty="0"/>
            </a:br>
            <a:r>
              <a:rPr lang="en-US" dirty="0"/>
              <a:t>Arial 60pt, Black, </a:t>
            </a:r>
            <a:br>
              <a:rPr lang="en-US" dirty="0"/>
            </a:br>
            <a:r>
              <a:rPr lang="en-US" dirty="0"/>
              <a:t>max 4-lines</a:t>
            </a:r>
          </a:p>
        </p:txBody>
      </p:sp>
    </p:spTree>
    <p:extLst>
      <p:ext uri="{BB962C8B-B14F-4D97-AF65-F5344CB8AC3E}">
        <p14:creationId xmlns:p14="http://schemas.microsoft.com/office/powerpoint/2010/main" val="1793964376"/>
      </p:ext>
    </p:extLst>
  </p:cSld>
  <p:clrMapOvr>
    <a:masterClrMapping/>
  </p:clrMapOvr>
  <p:transition spd="slow">
    <p:wipe/>
  </p:transition>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7" name="Content_SM"/>
          <p:cNvSpPr>
            <a:spLocks noGrp="1" noChangeArrowheads="1"/>
          </p:cNvSpPr>
          <p:nvPr>
            <p:ph type="body" idx="1"/>
          </p:nvPr>
        </p:nvSpPr>
        <p:spPr bwMode="auto">
          <a:xfrm>
            <a:off x="479425" y="1844675"/>
            <a:ext cx="11233150" cy="4392612"/>
          </a:xfrm>
          <a:prstGeom prst="rect">
            <a:avLst/>
          </a:prstGeom>
          <a:noFill/>
          <a:ln w="9525">
            <a:noFill/>
            <a:miter lim="800000"/>
            <a:headEnd/>
            <a:tailEnd/>
          </a:ln>
        </p:spPr>
        <p:txBody>
          <a:bodyPr vert="horz" wrap="square" lIns="72000" tIns="36000" rIns="73152" bIns="36576" numCol="1" anchor="t" anchorCtr="0" compatLnSpc="1">
            <a:prstTxWarp prst="textNoShape">
              <a:avLst/>
            </a:prstTxWarp>
          </a:body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
        <p:nvSpPr>
          <p:cNvPr id="21506" name="Title_SM"/>
          <p:cNvSpPr>
            <a:spLocks noGrp="1" noChangeArrowheads="1"/>
          </p:cNvSpPr>
          <p:nvPr>
            <p:ph type="title"/>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p>
            <a:pPr lvl="0"/>
            <a:r>
              <a:rPr lang="en-US" dirty="0"/>
              <a:t>Slide title, Arial 40pt, Black, </a:t>
            </a:r>
            <a:br>
              <a:rPr lang="en-US" dirty="0"/>
            </a:br>
            <a:r>
              <a:rPr lang="en-US" dirty="0"/>
              <a:t>max 2-lines</a:t>
            </a:r>
          </a:p>
        </p:txBody>
      </p:sp>
      <p:pic>
        <p:nvPicPr>
          <p:cNvPr id="6" name="Graphic 5">
            <a:extLst>
              <a:ext uri="{FF2B5EF4-FFF2-40B4-BE49-F238E27FC236}">
                <a16:creationId xmlns:a16="http://schemas.microsoft.com/office/drawing/2014/main" id="{DE25556D-527C-4037-A1EA-D4D374B5DCA7}"/>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1490452" y="476250"/>
            <a:ext cx="256032" cy="256032"/>
          </a:xfrm>
          <a:prstGeom prst="rect">
            <a:avLst/>
          </a:prstGeom>
        </p:spPr>
      </p:pic>
      <p:sp>
        <p:nvSpPr>
          <p:cNvPr id="7" name="Content Placeholder 5">
            <a:extLst>
              <a:ext uri="{FF2B5EF4-FFF2-40B4-BE49-F238E27FC236}">
                <a16:creationId xmlns:a16="http://schemas.microsoft.com/office/drawing/2014/main" id="{D9BE3C31-7F9D-234F-A855-9D83572733C1}"/>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latin typeface="Arial" panose="020B0604020202020204" pitchFamily="34" charset="0"/>
              </a:rPr>
              <a:t>Az </a:t>
            </a:r>
            <a:r>
              <a:rPr lang="hu-HU" sz="1200" dirty="0">
                <a:latin typeface="Arial" panose="020B0604020202020204" pitchFamily="34" charset="0"/>
              </a:rPr>
              <a:t>Ericsson Magyarország </a:t>
            </a:r>
            <a:r>
              <a:rPr lang="hu-HU" sz="1200" noProof="0" dirty="0">
                <a:latin typeface="Arial" panose="020B0604020202020204" pitchFamily="34" charset="0"/>
              </a:rPr>
              <a:t>els</a:t>
            </a:r>
            <a:r>
              <a:rPr lang="hu-HU" sz="1200" dirty="0">
                <a:latin typeface="Arial" panose="020B0604020202020204" pitchFamily="34" charset="0"/>
              </a:rPr>
              <a:t>ő negyedszázada</a:t>
            </a:r>
          </a:p>
        </p:txBody>
      </p:sp>
    </p:spTree>
    <p:extLst>
      <p:ext uri="{BB962C8B-B14F-4D97-AF65-F5344CB8AC3E}">
        <p14:creationId xmlns:p14="http://schemas.microsoft.com/office/powerpoint/2010/main" val="2523064765"/>
      </p:ext>
    </p:extLst>
  </p:cSld>
  <p:clrMap bg1="lt1" tx1="dk1" bg2="lt2" tx2="dk2" accent1="accent1" accent2="accent2" accent3="accent3" accent4="accent4" accent5="accent5" accent6="accent6" hlink="hlink" folHlink="folHlink"/>
  <p:sldLayoutIdLst>
    <p:sldLayoutId id="2147483661" r:id="rId1"/>
    <p:sldLayoutId id="2147483695" r:id="rId2"/>
    <p:sldLayoutId id="2147483693" r:id="rId3"/>
    <p:sldLayoutId id="2147483662" r:id="rId4"/>
    <p:sldLayoutId id="2147483663" r:id="rId5"/>
    <p:sldLayoutId id="2147483664" r:id="rId6"/>
    <p:sldLayoutId id="2147483665" r:id="rId7"/>
    <p:sldLayoutId id="2147483671" r:id="rId8"/>
    <p:sldLayoutId id="2147483672" r:id="rId9"/>
    <p:sldLayoutId id="2147483691" r:id="rId10"/>
    <p:sldLayoutId id="2147483673" r:id="rId11"/>
    <p:sldLayoutId id="2147483697" r:id="rId12"/>
    <p:sldLayoutId id="2147483703" r:id="rId13"/>
    <p:sldLayoutId id="2147483674" r:id="rId14"/>
    <p:sldLayoutId id="2147483694" r:id="rId15"/>
    <p:sldLayoutId id="2147483682" r:id="rId16"/>
    <p:sldLayoutId id="2147483683" r:id="rId17"/>
    <p:sldLayoutId id="2147483684" r:id="rId18"/>
    <p:sldLayoutId id="2147483685" r:id="rId19"/>
    <p:sldLayoutId id="2147483675" r:id="rId20"/>
    <p:sldLayoutId id="2147483676" r:id="rId21"/>
    <p:sldLayoutId id="2147483686" r:id="rId22"/>
    <p:sldLayoutId id="2147483687" r:id="rId23"/>
    <p:sldLayoutId id="2147483688" r:id="rId24"/>
    <p:sldLayoutId id="2147483689" r:id="rId25"/>
    <p:sldLayoutId id="2147483696" r:id="rId26"/>
    <p:sldLayoutId id="2147483677" r:id="rId27"/>
    <p:sldLayoutId id="2147483678" r:id="rId28"/>
    <p:sldLayoutId id="2147483679" r:id="rId29"/>
    <p:sldLayoutId id="2147483680" r:id="rId30"/>
    <p:sldLayoutId id="2147483690" r:id="rId31"/>
    <p:sldLayoutId id="2147483681" r:id="rId32"/>
    <p:sldLayoutId id="2147483692" r:id="rId33"/>
    <p:sldLayoutId id="2147483704" r:id="rId34"/>
    <p:sldLayoutId id="2147483705" r:id="rId35"/>
    <p:sldLayoutId id="2147483707" r:id="rId36"/>
  </p:sldLayoutIdLst>
  <p:transition spd="slow">
    <p:wipe/>
  </p:transition>
  <p:hf sldNum="0" hdr="0" ftr="0" dt="0"/>
  <p:txStyles>
    <p:titleStyle>
      <a:lvl1pPr algn="l" rtl="0" eaLnBrk="1" fontAlgn="base" hangingPunct="1">
        <a:lnSpc>
          <a:spcPct val="85000"/>
        </a:lnSpc>
        <a:spcBef>
          <a:spcPts val="300"/>
        </a:spcBef>
        <a:spcAft>
          <a:spcPct val="0"/>
        </a:spcAft>
        <a:defRPr sz="4000" b="0" i="0" kern="1400" spc="-160">
          <a:solidFill>
            <a:schemeClr val="tx1"/>
          </a:solidFill>
          <a:latin typeface="Arial" panose="020B0604020202020204" pitchFamily="34" charset="0"/>
          <a:ea typeface="+mj-ea"/>
          <a:cs typeface="+mj-cs"/>
        </a:defRPr>
      </a:lvl1pPr>
      <a:lvl2pPr algn="l" rtl="0" eaLnBrk="1" fontAlgn="base" hangingPunct="1">
        <a:lnSpc>
          <a:spcPct val="85000"/>
        </a:lnSpc>
        <a:spcBef>
          <a:spcPct val="0"/>
        </a:spcBef>
        <a:spcAft>
          <a:spcPct val="0"/>
        </a:spcAft>
        <a:defRPr sz="4000">
          <a:solidFill>
            <a:schemeClr val="tx1"/>
          </a:solidFill>
          <a:latin typeface="Ericsson Hilda" pitchFamily="2" charset="0"/>
        </a:defRPr>
      </a:lvl2pPr>
      <a:lvl3pPr algn="l" rtl="0" eaLnBrk="1" fontAlgn="base" hangingPunct="1">
        <a:lnSpc>
          <a:spcPct val="85000"/>
        </a:lnSpc>
        <a:spcBef>
          <a:spcPct val="0"/>
        </a:spcBef>
        <a:spcAft>
          <a:spcPct val="0"/>
        </a:spcAft>
        <a:defRPr sz="4000">
          <a:solidFill>
            <a:schemeClr val="tx1"/>
          </a:solidFill>
          <a:latin typeface="Ericsson Hilda" pitchFamily="2" charset="0"/>
        </a:defRPr>
      </a:lvl3pPr>
      <a:lvl4pPr algn="l" rtl="0" eaLnBrk="1" fontAlgn="base" hangingPunct="1">
        <a:lnSpc>
          <a:spcPct val="85000"/>
        </a:lnSpc>
        <a:spcBef>
          <a:spcPct val="0"/>
        </a:spcBef>
        <a:spcAft>
          <a:spcPct val="0"/>
        </a:spcAft>
        <a:defRPr sz="4000">
          <a:solidFill>
            <a:schemeClr val="tx1"/>
          </a:solidFill>
          <a:latin typeface="Ericsson Hilda" pitchFamily="2" charset="0"/>
        </a:defRPr>
      </a:lvl4pPr>
      <a:lvl5pPr algn="l" rtl="0" eaLnBrk="1" fontAlgn="base" hangingPunct="1">
        <a:lnSpc>
          <a:spcPct val="85000"/>
        </a:lnSpc>
        <a:spcBef>
          <a:spcPct val="0"/>
        </a:spcBef>
        <a:spcAft>
          <a:spcPct val="0"/>
        </a:spcAft>
        <a:defRPr sz="4000">
          <a:solidFill>
            <a:schemeClr val="tx1"/>
          </a:solidFill>
          <a:latin typeface="Ericsson Hilda" pitchFamily="2" charset="0"/>
        </a:defRPr>
      </a:lvl5pPr>
      <a:lvl6pPr marL="457200" algn="l" rtl="0" eaLnBrk="1" fontAlgn="base" hangingPunct="1">
        <a:spcBef>
          <a:spcPct val="0"/>
        </a:spcBef>
        <a:spcAft>
          <a:spcPct val="0"/>
        </a:spcAft>
        <a:defRPr sz="3200">
          <a:solidFill>
            <a:schemeClr val="tx1"/>
          </a:solidFill>
          <a:latin typeface="Ericsson Hilda" pitchFamily="2" charset="0"/>
        </a:defRPr>
      </a:lvl6pPr>
      <a:lvl7pPr marL="914400" algn="l" rtl="0" eaLnBrk="1" fontAlgn="base" hangingPunct="1">
        <a:spcBef>
          <a:spcPct val="0"/>
        </a:spcBef>
        <a:spcAft>
          <a:spcPct val="0"/>
        </a:spcAft>
        <a:defRPr sz="3200">
          <a:solidFill>
            <a:schemeClr val="tx1"/>
          </a:solidFill>
          <a:latin typeface="Ericsson Hilda" pitchFamily="2" charset="0"/>
        </a:defRPr>
      </a:lvl7pPr>
      <a:lvl8pPr marL="1371600" algn="l" rtl="0" eaLnBrk="1" fontAlgn="base" hangingPunct="1">
        <a:spcBef>
          <a:spcPct val="0"/>
        </a:spcBef>
        <a:spcAft>
          <a:spcPct val="0"/>
        </a:spcAft>
        <a:defRPr sz="3200">
          <a:solidFill>
            <a:schemeClr val="tx1"/>
          </a:solidFill>
          <a:latin typeface="Ericsson Hilda" pitchFamily="2" charset="0"/>
        </a:defRPr>
      </a:lvl8pPr>
      <a:lvl9pPr marL="1828800" algn="l" rtl="0" eaLnBrk="1" fontAlgn="base" hangingPunct="1">
        <a:spcBef>
          <a:spcPct val="0"/>
        </a:spcBef>
        <a:spcAft>
          <a:spcPct val="0"/>
        </a:spcAft>
        <a:defRPr sz="3200">
          <a:solidFill>
            <a:schemeClr val="tx1"/>
          </a:solidFill>
          <a:latin typeface="Ericsson Hilda" pitchFamily="2" charset="0"/>
        </a:defRPr>
      </a:lvl9pPr>
    </p:titleStyle>
    <p:body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panose="020B0604020202020204" pitchFamily="34" charset="0"/>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panose="020B0604020202020204" pitchFamily="34" charset="0"/>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panose="020B0604020202020204" pitchFamily="34" charset="0"/>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panose="020B0604020202020204" pitchFamily="34" charset="0"/>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panose="020B0604020202020204" pitchFamily="34" charset="0"/>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00">
          <p15:clr>
            <a:srgbClr val="A4A3A4"/>
          </p15:clr>
        </p15:guide>
        <p15:guide id="2" pos="302">
          <p15:clr>
            <a:srgbClr val="A4A3A4"/>
          </p15:clr>
        </p15:guide>
        <p15:guide id="3" pos="1935">
          <p15:clr>
            <a:srgbClr val="A4A3A4"/>
          </p15:clr>
        </p15:guide>
        <p15:guide id="4" orient="horz" pos="981">
          <p15:clr>
            <a:srgbClr val="A4A3A4"/>
          </p15:clr>
        </p15:guide>
        <p15:guide id="6" pos="2116">
          <p15:clr>
            <a:srgbClr val="A4A3A4"/>
          </p15:clr>
        </p15:guide>
        <p15:guide id="7" pos="3931">
          <p15:clr>
            <a:srgbClr val="A4A3A4"/>
          </p15:clr>
        </p15:guide>
        <p15:guide id="9" pos="3749">
          <p15:clr>
            <a:srgbClr val="A4A3A4"/>
          </p15:clr>
        </p15:guide>
        <p15:guide id="10" pos="5564">
          <p15:clr>
            <a:srgbClr val="A4A3A4"/>
          </p15:clr>
        </p15:guide>
        <p15:guide id="12" pos="5745">
          <p15:clr>
            <a:srgbClr val="A4A3A4"/>
          </p15:clr>
        </p15:guide>
        <p15:guide id="13" pos="7378">
          <p15:clr>
            <a:srgbClr val="A4A3A4"/>
          </p15:clr>
        </p15:guide>
        <p15:guide id="16" orient="horz" pos="2478">
          <p15:clr>
            <a:srgbClr val="A4A3A4"/>
          </p15:clr>
        </p15:guide>
        <p15:guide id="17" orient="horz" pos="2614">
          <p15:clr>
            <a:srgbClr val="A4A3A4"/>
          </p15:clr>
        </p15:guide>
        <p15:guide id="18" orient="horz" pos="3929">
          <p15:clr>
            <a:srgbClr val="A4A3A4"/>
          </p15:clr>
        </p15:guide>
        <p15:guide id="19" orient="horz" pos="4110">
          <p15:clr>
            <a:srgbClr val="A4A3A4"/>
          </p15:clr>
        </p15:guide>
        <p15:guide id="20" orient="horz" pos="1162">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7.svg"/><Relationship Id="rId5" Type="http://schemas.openxmlformats.org/officeDocument/2006/relationships/image" Target="../media/image3.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6.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6.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01218" y="0"/>
            <a:ext cx="6096000" cy="6858000"/>
          </a:xfrm>
          <a:prstGeom prst="rect">
            <a:avLst/>
          </a:prstGeom>
        </p:spPr>
      </p:pic>
      <p:pic>
        <p:nvPicPr>
          <p:cNvPr id="3" name="Picture 2">
            <a:extLst>
              <a:ext uri="{FF2B5EF4-FFF2-40B4-BE49-F238E27FC236}">
                <a16:creationId xmlns:a16="http://schemas.microsoft.com/office/drawing/2014/main" id="{2BA8D21E-ED0E-4EA4-9299-4D9C63E9D9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692" r="29860"/>
          <a:stretch/>
        </p:blipFill>
        <p:spPr>
          <a:xfrm>
            <a:off x="-1" y="-3"/>
            <a:ext cx="4076701" cy="6871307"/>
          </a:xfrm>
          <a:prstGeom prst="rect">
            <a:avLst/>
          </a:prstGeom>
        </p:spPr>
      </p:pic>
      <p:pic>
        <p:nvPicPr>
          <p:cNvPr id="10" name="Graphic 9">
            <a:extLst>
              <a:ext uri="{FF2B5EF4-FFF2-40B4-BE49-F238E27FC236}">
                <a16:creationId xmlns:a16="http://schemas.microsoft.com/office/drawing/2014/main" id="{3D1A8740-0D06-4E15-9CA3-CD040E1295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87410" y="476250"/>
            <a:ext cx="261523" cy="261523"/>
          </a:xfrm>
          <a:prstGeom prst="rect">
            <a:avLst/>
          </a:prstGeom>
        </p:spPr>
      </p:pic>
      <p:sp>
        <p:nvSpPr>
          <p:cNvPr id="14" name="TextBox 23">
            <a:extLst>
              <a:ext uri="{FF2B5EF4-FFF2-40B4-BE49-F238E27FC236}">
                <a16:creationId xmlns:a16="http://schemas.microsoft.com/office/drawing/2014/main" id="{F2C5E474-A988-4243-8355-B2F8084A79E6}"/>
              </a:ext>
            </a:extLst>
          </p:cNvPr>
          <p:cNvSpPr txBox="1"/>
          <p:nvPr/>
        </p:nvSpPr>
        <p:spPr>
          <a:xfrm>
            <a:off x="479425" y="4148138"/>
            <a:ext cx="3578225" cy="2089150"/>
          </a:xfrm>
          <a:prstGeom prst="rect">
            <a:avLst/>
          </a:prstGeom>
          <a:noFill/>
          <a:ln>
            <a:noFill/>
          </a:ln>
        </p:spPr>
        <p:txBody>
          <a:bodyPr lIns="72000" tIns="36000" rIns="0" bIns="0" anchor="t"/>
          <a:lstStyle/>
          <a:p>
            <a:pPr fontAlgn="base">
              <a:spcBef>
                <a:spcPts val="300"/>
              </a:spcBef>
              <a:spcAft>
                <a:spcPct val="0"/>
              </a:spcAft>
            </a:pPr>
            <a:r>
              <a:rPr lang="hu-HU" sz="2500" dirty="0">
                <a:solidFill>
                  <a:srgbClr val="FFFFFF"/>
                </a:solidFill>
                <a:latin typeface="Arial" panose="020B0604020202020204" pitchFamily="34" charset="0"/>
                <a:ea typeface="Ericsson Hilda Light" pitchFamily="1" charset="0"/>
                <a:cs typeface="Arial" panose="020B0604020202020204" pitchFamily="34" charset="0"/>
              </a:rPr>
              <a:t>Wagner Tibor </a:t>
            </a:r>
            <a:endParaRPr lang="en-US" sz="2500" dirty="0">
              <a:solidFill>
                <a:srgbClr val="181818"/>
              </a:solidFill>
              <a:latin typeface="Arial" panose="020B0604020202020204" pitchFamily="34" charset="0"/>
              <a:cs typeface="Arial" panose="020B0604020202020204" pitchFamily="34" charset="0"/>
            </a:endParaRPr>
          </a:p>
        </p:txBody>
      </p:sp>
      <p:pic>
        <p:nvPicPr>
          <p:cNvPr id="8" name="Picture 2" descr="https://ericssoners.files.wordpress.com/2016/11/ads1.jpg?w=304&amp;h=4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6699" y="0"/>
            <a:ext cx="4303903" cy="6871304"/>
          </a:xfrm>
          <a:prstGeom prst="rect">
            <a:avLst/>
          </a:prstGeom>
          <a:noFill/>
          <a:extLst>
            <a:ext uri="{909E8E84-426E-40DD-AFC4-6F175D3DCCD1}">
              <a14:hiddenFill xmlns:a14="http://schemas.microsoft.com/office/drawing/2010/main">
                <a:solidFill>
                  <a:srgbClr val="FFFFFF"/>
                </a:solidFill>
              </a14:hiddenFill>
            </a:ext>
          </a:extLst>
        </p:spPr>
      </p:pic>
      <p:sp>
        <p:nvSpPr>
          <p:cNvPr id="4" name="Rubrik 3"/>
          <p:cNvSpPr>
            <a:spLocks noGrp="1"/>
          </p:cNvSpPr>
          <p:nvPr>
            <p:ph type="ctrTitle"/>
          </p:nvPr>
        </p:nvSpPr>
        <p:spPr>
          <a:xfrm>
            <a:off x="479425" y="476251"/>
            <a:ext cx="9786009" cy="3457574"/>
          </a:xfrm>
        </p:spPr>
        <p:txBody>
          <a:bodyPr/>
          <a:lstStyle/>
          <a:p>
            <a:r>
              <a:rPr lang="en-US" dirty="0">
                <a:solidFill>
                  <a:schemeClr val="bg1"/>
                </a:solidFill>
                <a:latin typeface="Arial" panose="020B0604020202020204" pitchFamily="34" charset="0"/>
                <a:cs typeface="Arial" panose="020B0604020202020204" pitchFamily="34" charset="0"/>
              </a:rPr>
              <a:t>Mobil k</a:t>
            </a:r>
            <a:r>
              <a:rPr lang="hu-HU" dirty="0">
                <a:solidFill>
                  <a:schemeClr val="bg1"/>
                </a:solidFill>
                <a:latin typeface="Arial" panose="020B0604020202020204" pitchFamily="34" charset="0"/>
                <a:cs typeface="Arial" panose="020B0604020202020204" pitchFamily="34" charset="0"/>
              </a:rPr>
              <a:t>észülékek</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541245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587" y="23244"/>
            <a:ext cx="8353425" cy="1081088"/>
          </a:xfrm>
        </p:spPr>
        <p:txBody>
          <a:bodyPr/>
          <a:lstStyle/>
          <a:p>
            <a:r>
              <a:rPr lang="en-US" dirty="0" err="1"/>
              <a:t>Westel</a:t>
            </a:r>
            <a:r>
              <a:rPr lang="en-US" dirty="0"/>
              <a:t>- Ericsson Team</a:t>
            </a:r>
          </a:p>
        </p:txBody>
      </p:sp>
      <p:pic>
        <p:nvPicPr>
          <p:cNvPr id="4" name="Picture 3"/>
          <p:cNvPicPr>
            <a:picLocks noChangeAspect="1"/>
          </p:cNvPicPr>
          <p:nvPr/>
        </p:nvPicPr>
        <p:blipFill>
          <a:blip r:embed="rId2"/>
          <a:stretch>
            <a:fillRect/>
          </a:stretch>
        </p:blipFill>
        <p:spPr>
          <a:xfrm>
            <a:off x="3514427" y="634759"/>
            <a:ext cx="4421557" cy="6076311"/>
          </a:xfrm>
          <a:prstGeom prst="rect">
            <a:avLst/>
          </a:prstGeom>
        </p:spPr>
      </p:pic>
    </p:spTree>
    <p:extLst>
      <p:ext uri="{BB962C8B-B14F-4D97-AF65-F5344CB8AC3E}">
        <p14:creationId xmlns:p14="http://schemas.microsoft.com/office/powerpoint/2010/main" val="108062133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305542" y="936184"/>
            <a:ext cx="4622054" cy="5745647"/>
          </a:xfrm>
          <a:prstGeom prst="rect">
            <a:avLst/>
          </a:prstGeom>
        </p:spPr>
      </p:pic>
      <p:sp>
        <p:nvSpPr>
          <p:cNvPr id="5" name="Title 1"/>
          <p:cNvSpPr>
            <a:spLocks noGrp="1"/>
          </p:cNvSpPr>
          <p:nvPr>
            <p:ph type="title"/>
          </p:nvPr>
        </p:nvSpPr>
        <p:spPr>
          <a:xfrm>
            <a:off x="292916" y="88288"/>
            <a:ext cx="10515600" cy="1325563"/>
          </a:xfrm>
        </p:spPr>
        <p:txBody>
          <a:bodyPr/>
          <a:lstStyle/>
          <a:p>
            <a:r>
              <a:rPr lang="en-US" dirty="0"/>
              <a:t>Jazz </a:t>
            </a:r>
            <a:r>
              <a:rPr lang="en-US" dirty="0" err="1"/>
              <a:t>koncertek</a:t>
            </a:r>
            <a:endParaRPr lang="en-US" dirty="0"/>
          </a:p>
        </p:txBody>
      </p:sp>
    </p:spTree>
    <p:extLst>
      <p:ext uri="{BB962C8B-B14F-4D97-AF65-F5344CB8AC3E}">
        <p14:creationId xmlns:p14="http://schemas.microsoft.com/office/powerpoint/2010/main" val="31267685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438" y="271078"/>
            <a:ext cx="5897461" cy="782099"/>
          </a:xfrm>
        </p:spPr>
        <p:txBody>
          <a:bodyPr/>
          <a:lstStyle/>
          <a:p>
            <a:pPr algn="ctr"/>
            <a:r>
              <a:rPr lang="en-US" dirty="0"/>
              <a:t>M</a:t>
            </a:r>
            <a:r>
              <a:rPr lang="hu-HU" dirty="0"/>
              <a:t>árkabolt megnyitó</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1409351" y="891377"/>
            <a:ext cx="4162906" cy="5955122"/>
          </a:xfrm>
          <a:prstGeom prst="rect">
            <a:avLst/>
          </a:prstGeom>
        </p:spPr>
      </p:pic>
      <p:pic>
        <p:nvPicPr>
          <p:cNvPr id="7" name="Picture 6"/>
          <p:cNvPicPr>
            <a:picLocks noChangeAspect="1"/>
          </p:cNvPicPr>
          <p:nvPr/>
        </p:nvPicPr>
        <p:blipFill>
          <a:blip r:embed="rId3"/>
          <a:stretch>
            <a:fillRect/>
          </a:stretch>
        </p:blipFill>
        <p:spPr>
          <a:xfrm>
            <a:off x="6935318" y="891377"/>
            <a:ext cx="3869702" cy="5966623"/>
          </a:xfrm>
          <a:prstGeom prst="rect">
            <a:avLst/>
          </a:prstGeom>
        </p:spPr>
      </p:pic>
      <p:sp>
        <p:nvSpPr>
          <p:cNvPr id="8" name="Title 1"/>
          <p:cNvSpPr txBox="1">
            <a:spLocks/>
          </p:cNvSpPr>
          <p:nvPr/>
        </p:nvSpPr>
        <p:spPr bwMode="auto">
          <a:xfrm>
            <a:off x="2347731" y="261678"/>
            <a:ext cx="2590946" cy="782099"/>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lgn="l" rtl="0" eaLnBrk="1" fontAlgn="base" hangingPunct="1">
              <a:lnSpc>
                <a:spcPct val="85000"/>
              </a:lnSpc>
              <a:spcBef>
                <a:spcPts val="300"/>
              </a:spcBef>
              <a:spcAft>
                <a:spcPct val="0"/>
              </a:spcAft>
              <a:defRPr sz="4000" b="0" i="0" kern="1400" spc="-160">
                <a:solidFill>
                  <a:schemeClr val="tx1"/>
                </a:solidFill>
                <a:latin typeface="Arial" panose="020B0604020202020204" pitchFamily="34" charset="0"/>
                <a:ea typeface="+mj-ea"/>
                <a:cs typeface="+mj-cs"/>
              </a:defRPr>
            </a:lvl1pPr>
            <a:lvl2pPr algn="l" rtl="0" eaLnBrk="1" fontAlgn="base" hangingPunct="1">
              <a:lnSpc>
                <a:spcPct val="85000"/>
              </a:lnSpc>
              <a:spcBef>
                <a:spcPct val="0"/>
              </a:spcBef>
              <a:spcAft>
                <a:spcPct val="0"/>
              </a:spcAft>
              <a:defRPr sz="4000">
                <a:solidFill>
                  <a:schemeClr val="tx1"/>
                </a:solidFill>
                <a:latin typeface="Ericsson Hilda" pitchFamily="2" charset="0"/>
              </a:defRPr>
            </a:lvl2pPr>
            <a:lvl3pPr algn="l" rtl="0" eaLnBrk="1" fontAlgn="base" hangingPunct="1">
              <a:lnSpc>
                <a:spcPct val="85000"/>
              </a:lnSpc>
              <a:spcBef>
                <a:spcPct val="0"/>
              </a:spcBef>
              <a:spcAft>
                <a:spcPct val="0"/>
              </a:spcAft>
              <a:defRPr sz="4000">
                <a:solidFill>
                  <a:schemeClr val="tx1"/>
                </a:solidFill>
                <a:latin typeface="Ericsson Hilda" pitchFamily="2" charset="0"/>
              </a:defRPr>
            </a:lvl3pPr>
            <a:lvl4pPr algn="l" rtl="0" eaLnBrk="1" fontAlgn="base" hangingPunct="1">
              <a:lnSpc>
                <a:spcPct val="85000"/>
              </a:lnSpc>
              <a:spcBef>
                <a:spcPct val="0"/>
              </a:spcBef>
              <a:spcAft>
                <a:spcPct val="0"/>
              </a:spcAft>
              <a:defRPr sz="4000">
                <a:solidFill>
                  <a:schemeClr val="tx1"/>
                </a:solidFill>
                <a:latin typeface="Ericsson Hilda" pitchFamily="2" charset="0"/>
              </a:defRPr>
            </a:lvl4pPr>
            <a:lvl5pPr algn="l" rtl="0" eaLnBrk="1" fontAlgn="base" hangingPunct="1">
              <a:lnSpc>
                <a:spcPct val="85000"/>
              </a:lnSpc>
              <a:spcBef>
                <a:spcPct val="0"/>
              </a:spcBef>
              <a:spcAft>
                <a:spcPct val="0"/>
              </a:spcAft>
              <a:defRPr sz="4000">
                <a:solidFill>
                  <a:schemeClr val="tx1"/>
                </a:solidFill>
                <a:latin typeface="Ericsson Hilda" pitchFamily="2" charset="0"/>
              </a:defRPr>
            </a:lvl5pPr>
            <a:lvl6pPr marL="457200" algn="l" rtl="0" eaLnBrk="1" fontAlgn="base" hangingPunct="1">
              <a:spcBef>
                <a:spcPct val="0"/>
              </a:spcBef>
              <a:spcAft>
                <a:spcPct val="0"/>
              </a:spcAft>
              <a:defRPr sz="3200">
                <a:solidFill>
                  <a:schemeClr val="tx1"/>
                </a:solidFill>
                <a:latin typeface="Ericsson Hilda" pitchFamily="2" charset="0"/>
              </a:defRPr>
            </a:lvl6pPr>
            <a:lvl7pPr marL="914400" algn="l" rtl="0" eaLnBrk="1" fontAlgn="base" hangingPunct="1">
              <a:spcBef>
                <a:spcPct val="0"/>
              </a:spcBef>
              <a:spcAft>
                <a:spcPct val="0"/>
              </a:spcAft>
              <a:defRPr sz="3200">
                <a:solidFill>
                  <a:schemeClr val="tx1"/>
                </a:solidFill>
                <a:latin typeface="Ericsson Hilda" pitchFamily="2" charset="0"/>
              </a:defRPr>
            </a:lvl7pPr>
            <a:lvl8pPr marL="1371600" algn="l" rtl="0" eaLnBrk="1" fontAlgn="base" hangingPunct="1">
              <a:spcBef>
                <a:spcPct val="0"/>
              </a:spcBef>
              <a:spcAft>
                <a:spcPct val="0"/>
              </a:spcAft>
              <a:defRPr sz="3200">
                <a:solidFill>
                  <a:schemeClr val="tx1"/>
                </a:solidFill>
                <a:latin typeface="Ericsson Hilda" pitchFamily="2" charset="0"/>
              </a:defRPr>
            </a:lvl8pPr>
            <a:lvl9pPr marL="1828800" algn="l" rtl="0" eaLnBrk="1" fontAlgn="base" hangingPunct="1">
              <a:spcBef>
                <a:spcPct val="0"/>
              </a:spcBef>
              <a:spcAft>
                <a:spcPct val="0"/>
              </a:spcAft>
              <a:defRPr sz="3200">
                <a:solidFill>
                  <a:schemeClr val="tx1"/>
                </a:solidFill>
                <a:latin typeface="Ericsson Hilda" pitchFamily="2" charset="0"/>
              </a:defRPr>
            </a:lvl9pPr>
          </a:lstStyle>
          <a:p>
            <a:pPr algn="ctr"/>
            <a:r>
              <a:rPr lang="en-US"/>
              <a:t>IFABO</a:t>
            </a:r>
            <a:endParaRPr lang="en-US" dirty="0"/>
          </a:p>
        </p:txBody>
      </p:sp>
    </p:spTree>
    <p:extLst>
      <p:ext uri="{BB962C8B-B14F-4D97-AF65-F5344CB8AC3E}">
        <p14:creationId xmlns:p14="http://schemas.microsoft.com/office/powerpoint/2010/main" val="24683140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ricssoners.files.wordpress.com/2016/06/sony_ericsson_logo-e1477593688607.png?w=612&amp;h=2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41" y="1391921"/>
            <a:ext cx="10908101" cy="4466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61386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ericssoners.files.wordpress.com/2014/09/t68i-007.jpg?w=6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83" y="591074"/>
            <a:ext cx="8139173" cy="587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28875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pasis_saj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523" y="-8929"/>
            <a:ext cx="4906906" cy="695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75810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23854EA-CEFE-4DA8-92CF-3180BAF519C2}"/>
              </a:ext>
            </a:extLst>
          </p:cNvPr>
          <p:cNvSpPr>
            <a:spLocks noGrp="1"/>
          </p:cNvSpPr>
          <p:nvPr>
            <p:ph type="subTitle" idx="1"/>
          </p:nvPr>
        </p:nvSpPr>
        <p:spPr>
          <a:xfrm>
            <a:off x="3071812" y="4156317"/>
            <a:ext cx="6048375" cy="347472"/>
          </a:xfrm>
        </p:spPr>
        <p:txBody>
          <a:bodyPr/>
          <a:lstStyle/>
          <a:p>
            <a:endParaRPr lang="en-US" dirty="0"/>
          </a:p>
        </p:txBody>
      </p:sp>
    </p:spTree>
    <p:extLst>
      <p:ext uri="{BB962C8B-B14F-4D97-AF65-F5344CB8AC3E}">
        <p14:creationId xmlns:p14="http://schemas.microsoft.com/office/powerpoint/2010/main" val="138392870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29" y="188956"/>
            <a:ext cx="10515600" cy="1325563"/>
          </a:xfrm>
        </p:spPr>
        <p:txBody>
          <a:bodyPr/>
          <a:lstStyle/>
          <a:p>
            <a:r>
              <a:rPr lang="hu-HU" dirty="0"/>
              <a:t>1998: </a:t>
            </a:r>
            <a:r>
              <a:rPr lang="en-US" dirty="0"/>
              <a:t>GH688</a:t>
            </a:r>
          </a:p>
        </p:txBody>
      </p:sp>
      <p:pic>
        <p:nvPicPr>
          <p:cNvPr id="1026" name="Picture 2" descr="https://ericssoners.files.wordpress.com/2016/11/ads1.jpg?w=304&amp;h=4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599" y="1329959"/>
            <a:ext cx="3653026" cy="49628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35529" y="2231284"/>
            <a:ext cx="4206599" cy="3160181"/>
          </a:xfrm>
          <a:prstGeom prst="rect">
            <a:avLst/>
          </a:prstGeom>
        </p:spPr>
      </p:pic>
      <p:pic>
        <p:nvPicPr>
          <p:cNvPr id="5" name="Picture 4"/>
          <p:cNvPicPr>
            <a:picLocks noChangeAspect="1"/>
          </p:cNvPicPr>
          <p:nvPr/>
        </p:nvPicPr>
        <p:blipFill>
          <a:blip r:embed="rId4"/>
          <a:stretch>
            <a:fillRect/>
          </a:stretch>
        </p:blipFill>
        <p:spPr>
          <a:xfrm>
            <a:off x="8987271" y="1514519"/>
            <a:ext cx="2968672" cy="1975516"/>
          </a:xfrm>
          <a:prstGeom prst="rect">
            <a:avLst/>
          </a:prstGeom>
        </p:spPr>
      </p:pic>
      <p:pic>
        <p:nvPicPr>
          <p:cNvPr id="7" name="Picture 6"/>
          <p:cNvPicPr>
            <a:picLocks noChangeAspect="1"/>
          </p:cNvPicPr>
          <p:nvPr/>
        </p:nvPicPr>
        <p:blipFill>
          <a:blip r:embed="rId5"/>
          <a:stretch>
            <a:fillRect/>
          </a:stretch>
        </p:blipFill>
        <p:spPr>
          <a:xfrm>
            <a:off x="9273732" y="3384541"/>
            <a:ext cx="2682211" cy="1207779"/>
          </a:xfrm>
          <a:prstGeom prst="rect">
            <a:avLst/>
          </a:prstGeom>
        </p:spPr>
      </p:pic>
    </p:spTree>
    <p:extLst>
      <p:ext uri="{BB962C8B-B14F-4D97-AF65-F5344CB8AC3E}">
        <p14:creationId xmlns:p14="http://schemas.microsoft.com/office/powerpoint/2010/main" val="427538305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4345" y="304800"/>
            <a:ext cx="9565898" cy="6760290"/>
          </a:xfrm>
          <a:prstGeom prst="rect">
            <a:avLst/>
          </a:prstGeom>
        </p:spPr>
      </p:pic>
      <p:sp>
        <p:nvSpPr>
          <p:cNvPr id="2" name="Title 1"/>
          <p:cNvSpPr>
            <a:spLocks noGrp="1"/>
          </p:cNvSpPr>
          <p:nvPr>
            <p:ph type="title"/>
          </p:nvPr>
        </p:nvSpPr>
        <p:spPr>
          <a:xfrm>
            <a:off x="0" y="14940"/>
            <a:ext cx="11450134" cy="1325563"/>
          </a:xfrm>
          <a:solidFill>
            <a:schemeClr val="bg1"/>
          </a:solidFill>
        </p:spPr>
        <p:txBody>
          <a:bodyPr/>
          <a:lstStyle/>
          <a:p>
            <a:r>
              <a:rPr lang="en-US" dirty="0"/>
              <a:t>A bel</a:t>
            </a:r>
            <a:r>
              <a:rPr lang="hu-HU" dirty="0"/>
              <a:t>épőm...</a:t>
            </a:r>
            <a:endParaRPr lang="en-US" dirty="0"/>
          </a:p>
        </p:txBody>
      </p:sp>
    </p:spTree>
    <p:extLst>
      <p:ext uri="{BB962C8B-B14F-4D97-AF65-F5344CB8AC3E}">
        <p14:creationId xmlns:p14="http://schemas.microsoft.com/office/powerpoint/2010/main" val="18253298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ricssoners.files.wordpress.com/2011/07/make-yourself-heard.jpg?w=204&amp;h=3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27906"/>
            <a:ext cx="2797349" cy="41548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ericssoners.files.wordpress.com/2011/07/1998.jpg?w=191&amp;h=3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826" y="2576550"/>
            <a:ext cx="3755152" cy="59571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ericssoners.files.wordpress.com/2014/09/make-yourself-heard.jpg?w=700&am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5666" y="750099"/>
            <a:ext cx="3061030" cy="443269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35529" y="188956"/>
            <a:ext cx="10515600" cy="1325563"/>
          </a:xfrm>
        </p:spPr>
        <p:txBody>
          <a:bodyPr/>
          <a:lstStyle/>
          <a:p>
            <a:r>
              <a:rPr lang="hu-HU" dirty="0"/>
              <a:t>Make yourself heard</a:t>
            </a:r>
            <a:endParaRPr lang="en-US" dirty="0"/>
          </a:p>
        </p:txBody>
      </p:sp>
    </p:spTree>
    <p:extLst>
      <p:ext uri="{BB962C8B-B14F-4D97-AF65-F5344CB8AC3E}">
        <p14:creationId xmlns:p14="http://schemas.microsoft.com/office/powerpoint/2010/main" val="401849426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 name="Picture 9"/>
          <p:cNvPicPr>
            <a:picLocks noChangeAspect="1"/>
          </p:cNvPicPr>
          <p:nvPr/>
        </p:nvPicPr>
        <p:blipFill>
          <a:blip r:embed="rId2"/>
          <a:stretch>
            <a:fillRect/>
          </a:stretch>
        </p:blipFill>
        <p:spPr>
          <a:xfrm>
            <a:off x="83889" y="158387"/>
            <a:ext cx="10699691" cy="6018576"/>
          </a:xfrm>
          <a:prstGeom prst="rect">
            <a:avLst/>
          </a:prstGeom>
        </p:spPr>
      </p:pic>
    </p:spTree>
    <p:extLst>
      <p:ext uri="{BB962C8B-B14F-4D97-AF65-F5344CB8AC3E}">
        <p14:creationId xmlns:p14="http://schemas.microsoft.com/office/powerpoint/2010/main" val="401131606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ricsson ga6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760" y="3983750"/>
            <a:ext cx="5168984" cy="27012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ricssoners.files.wordpress.com/2014/08/ga628_01.jpg?w=700&am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820" y="1429336"/>
            <a:ext cx="4759178" cy="35693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570927" y="338129"/>
            <a:ext cx="4869603" cy="3645621"/>
          </a:xfrm>
          <a:prstGeom prst="rect">
            <a:avLst/>
          </a:prstGeom>
        </p:spPr>
      </p:pic>
    </p:spTree>
    <p:extLst>
      <p:ext uri="{BB962C8B-B14F-4D97-AF65-F5344CB8AC3E}">
        <p14:creationId xmlns:p14="http://schemas.microsoft.com/office/powerpoint/2010/main" val="215860524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9311" y="440250"/>
            <a:ext cx="4525144" cy="6321278"/>
          </a:xfrm>
          <a:prstGeom prst="rect">
            <a:avLst/>
          </a:prstGeom>
        </p:spPr>
      </p:pic>
      <p:pic>
        <p:nvPicPr>
          <p:cNvPr id="5" name="Picture 4" descr="Image result for ericsson 788 ph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89" y="2220886"/>
            <a:ext cx="3905668" cy="276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36933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19580" y="453006"/>
            <a:ext cx="4846778" cy="6077824"/>
          </a:xfrm>
          <a:prstGeom prst="rect">
            <a:avLst/>
          </a:prstGeom>
        </p:spPr>
      </p:pic>
      <p:pic>
        <p:nvPicPr>
          <p:cNvPr id="5" name="Picture 4"/>
          <p:cNvPicPr>
            <a:picLocks noChangeAspect="1"/>
          </p:cNvPicPr>
          <p:nvPr/>
        </p:nvPicPr>
        <p:blipFill>
          <a:blip r:embed="rId3"/>
          <a:stretch>
            <a:fillRect/>
          </a:stretch>
        </p:blipFill>
        <p:spPr>
          <a:xfrm>
            <a:off x="1255562" y="140790"/>
            <a:ext cx="4043680" cy="6390040"/>
          </a:xfrm>
          <a:prstGeom prst="rect">
            <a:avLst/>
          </a:prstGeom>
        </p:spPr>
      </p:pic>
    </p:spTree>
    <p:extLst>
      <p:ext uri="{BB962C8B-B14F-4D97-AF65-F5344CB8AC3E}">
        <p14:creationId xmlns:p14="http://schemas.microsoft.com/office/powerpoint/2010/main" val="412803858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9060" y="1192593"/>
            <a:ext cx="7399089" cy="4949882"/>
          </a:xfrm>
          <a:prstGeom prst="rect">
            <a:avLst/>
          </a:prstGeom>
        </p:spPr>
      </p:pic>
      <p:sp>
        <p:nvSpPr>
          <p:cNvPr id="5" name="Title 1"/>
          <p:cNvSpPr>
            <a:spLocks noGrp="1"/>
          </p:cNvSpPr>
          <p:nvPr>
            <p:ph type="title"/>
          </p:nvPr>
        </p:nvSpPr>
        <p:spPr>
          <a:xfrm>
            <a:off x="435529" y="188956"/>
            <a:ext cx="10515600" cy="1325563"/>
          </a:xfrm>
        </p:spPr>
        <p:txBody>
          <a:bodyPr/>
          <a:lstStyle/>
          <a:p>
            <a:r>
              <a:rPr lang="hu-HU" dirty="0"/>
              <a:t>Félmillió Westel 9</a:t>
            </a:r>
            <a:r>
              <a:rPr lang="en-US" dirty="0"/>
              <a:t>00</a:t>
            </a:r>
            <a:r>
              <a:rPr lang="hu-HU" dirty="0"/>
              <a:t> előfizető</a:t>
            </a:r>
            <a:endParaRPr lang="en-US" dirty="0"/>
          </a:p>
        </p:txBody>
      </p:sp>
    </p:spTree>
    <p:extLst>
      <p:ext uri="{BB962C8B-B14F-4D97-AF65-F5344CB8AC3E}">
        <p14:creationId xmlns:p14="http://schemas.microsoft.com/office/powerpoint/2010/main" val="1340162420"/>
      </p:ext>
    </p:extLst>
  </p:cSld>
  <p:clrMapOvr>
    <a:masterClrMapping/>
  </p:clrMapOvr>
  <p:transition spd="slow">
    <p:wipe/>
  </p:transition>
</p:sld>
</file>

<file path=ppt/theme/theme1.xml><?xml version="1.0" encoding="utf-8"?>
<a:theme xmlns:a="http://schemas.openxmlformats.org/drawingml/2006/main" name="PresentationTemplate2017">
  <a:themeElements>
    <a:clrScheme name="Custom 6">
      <a:dk1>
        <a:srgbClr val="181818"/>
      </a:dk1>
      <a:lt1>
        <a:srgbClr val="FFFFFF"/>
      </a:lt1>
      <a:dk2>
        <a:srgbClr val="181818"/>
      </a:dk2>
      <a:lt2>
        <a:srgbClr val="E0E0E0"/>
      </a:lt2>
      <a:accent1>
        <a:srgbClr val="0082F0"/>
      </a:accent1>
      <a:accent2>
        <a:srgbClr val="0FC373"/>
      </a:accent2>
      <a:accent3>
        <a:srgbClr val="AF78D2"/>
      </a:accent3>
      <a:accent4>
        <a:srgbClr val="FAD22D"/>
      </a:accent4>
      <a:accent5>
        <a:srgbClr val="FF8C0A"/>
      </a:accent5>
      <a:accent6>
        <a:srgbClr val="FF3232"/>
      </a:accent6>
      <a:hlink>
        <a:srgbClr val="0A14D2"/>
      </a:hlink>
      <a:folHlink>
        <a:srgbClr val="040969"/>
      </a:folHlink>
    </a:clrScheme>
    <a:fontScheme name="Ericsson Brand 2.0">
      <a:majorFont>
        <a:latin typeface="Ericsson Hilda Light"/>
        <a:ea typeface=""/>
        <a:cs typeface=""/>
      </a:majorFont>
      <a:minorFont>
        <a:latin typeface="Ericsson Hild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def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defRPr kumimoji="0" sz="2000" b="0" i="0" u="none" strike="noStrike" cap="none" normalizeH="0" baseline="0" dirty="0" err="1" smtClean="0">
            <a:ln>
              <a:noFill/>
            </a:ln>
            <a:solidFill>
              <a:schemeClr val="bg1"/>
            </a:solidFill>
            <a:effectLst/>
            <a:latin typeface="+mn-lt"/>
          </a:defRPr>
        </a:defPPr>
      </a:lstStyle>
    </a:spDef>
    <a:lnDef>
      <a:spPr bwMode="auto">
        <a:solidFill>
          <a:schemeClr val="accent1"/>
        </a:solidFill>
        <a:ln w="12700" cap="flat" cmpd="sng" algn="ctr">
          <a:solidFill>
            <a:schemeClr val="tx1"/>
          </a:solidFill>
          <a:prstDash val="solid"/>
          <a:round/>
          <a:headEnd type="none" w="med" len="med"/>
          <a:tailEnd type="none"/>
        </a:ln>
        <a:effectLst/>
      </a:spPr>
      <a:bodyPr/>
      <a:lstStyle/>
    </a:lnDef>
    <a:txDef>
      <a:spPr bwMode="auto">
        <a:noFill/>
        <a:ln w="12700">
          <a:noFill/>
          <a:miter lim="800000"/>
          <a:headEnd/>
          <a:tailEnd/>
        </a:ln>
      </a:spPr>
      <a:bodyPr vert="horz" wrap="square" lIns="72000" tIns="36000" rIns="73152" bIns="36576" numCol="1" rtlCol="0" anchor="t" anchorCtr="0" compatLnSpc="1">
        <a:prstTxWarp prst="textNoShape">
          <a:avLst/>
        </a:prstTxWarp>
        <a:noAutofit/>
      </a:bodyPr>
      <a:lstStyle>
        <a:defPPr marL="344488" indent="-344488" algn="l">
          <a:buClr>
            <a:schemeClr val="tx1"/>
          </a:buClr>
          <a:buFont typeface="Ericsson Hilda Light" panose="00000400000000000000" pitchFamily="2" charset="0"/>
          <a:buChar char="—"/>
          <a:defRPr sz="2000" dirty="0" err="1" smtClean="0"/>
        </a:defPPr>
      </a:lstStyle>
    </a:txDef>
  </a:objectDefaults>
  <a:extraClrSchemeLst>
    <a:extraClrScheme>
      <a:clrScheme name="Landscape2009 1">
        <a:dk1>
          <a:srgbClr val="58585A"/>
        </a:dk1>
        <a:lt1>
          <a:srgbClr val="FFFFFF"/>
        </a:lt1>
        <a:dk2>
          <a:srgbClr val="00285E"/>
        </a:dk2>
        <a:lt2>
          <a:srgbClr val="B1B3B4"/>
        </a:lt2>
        <a:accent1>
          <a:srgbClr val="89BA17"/>
        </a:accent1>
        <a:accent2>
          <a:srgbClr val="F08A00"/>
        </a:accent2>
        <a:accent3>
          <a:srgbClr val="FFFFFF"/>
        </a:accent3>
        <a:accent4>
          <a:srgbClr val="4A4A4C"/>
        </a:accent4>
        <a:accent5>
          <a:srgbClr val="C4D9AB"/>
        </a:accent5>
        <a:accent6>
          <a:srgbClr val="D97D00"/>
        </a:accent6>
        <a:hlink>
          <a:srgbClr val="00A9D4"/>
        </a:hlink>
        <a:folHlink>
          <a:srgbClr val="0062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_Template_Final" id="{D065147C-1F27-4CF7-A318-B0E51C98B3A1}" vid="{D198307E-22A0-48CD-A4EF-57E271F7AA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Ericsson Hilda" panose="020F0302020204030204"/>
        <a:ea typeface=""/>
        <a:cs typeface=""/>
        <a:font script="Jpan" typeface="游ゴシック Light"/>
        <a:font script="Hang" typeface="맑은 고딕"/>
        <a:font script="Hans" typeface="等线 Light"/>
        <a:font script="Hant" typeface="新細明體"/>
        <a:font script="Arab" typeface="Ericsson Hilda"/>
        <a:font script="Hebr" typeface="Ericsson Hild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ricsson Hilda"/>
        <a:font script="Uigh" typeface="Microsoft Uighur"/>
        <a:font script="Geor" typeface="Sylfaen"/>
        <a:font script="Armn" typeface="Ericsson Hilda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Ericsson Hilda" panose="020F0502020204030204"/>
        <a:ea typeface=""/>
        <a:cs typeface=""/>
        <a:font script="Jpan" typeface="游ゴシック"/>
        <a:font script="Hang" typeface="맑은 고딕"/>
        <a:font script="Hans" typeface="等线"/>
        <a:font script="Hant" typeface="新細明體"/>
        <a:font script="Arab" typeface="Ericsson Hilda Light"/>
        <a:font script="Hebr" typeface="Ericsson Hilda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ricsson Hilda Light"/>
        <a:font script="Uigh" typeface="Microsoft Uighur"/>
        <a:font script="Geor" typeface="Sylfaen"/>
        <a:font script="Armn" typeface="Ericsson Hilda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Ericsson Hilda" panose="020F0302020204030204"/>
        <a:ea typeface=""/>
        <a:cs typeface=""/>
        <a:font script="Jpan" typeface="游ゴシック Light"/>
        <a:font script="Hang" typeface="맑은 고딕"/>
        <a:font script="Hans" typeface="等线 Light"/>
        <a:font script="Hant" typeface="新細明體"/>
        <a:font script="Arab" typeface="Ericsson Hilda"/>
        <a:font script="Hebr" typeface="Ericsson Hild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ricsson Hilda"/>
        <a:font script="Uigh" typeface="Microsoft Uighur"/>
        <a:font script="Geor" typeface="Sylfaen"/>
        <a:font script="Armn" typeface="Ericsson Hilda"/>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Ericsson Hilda" panose="020F0502020204030204"/>
        <a:ea typeface=""/>
        <a:cs typeface=""/>
        <a:font script="Jpan" typeface="游ゴシック"/>
        <a:font script="Hang" typeface="맑은 고딕"/>
        <a:font script="Hans" typeface="等线"/>
        <a:font script="Hant" typeface="新細明體"/>
        <a:font script="Arab" typeface="Ericsson Hilda"/>
        <a:font script="Hebr" typeface="Ericsson Hild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ricsson Hilda"/>
        <a:font script="Uigh" typeface="Microsoft Uighur"/>
        <a:font script="Geor" typeface="Sylfaen"/>
        <a:font script="Armn" typeface="Ericsson Hilda"/>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PresentationTemplate2017</Template>
  <TotalTime>1904</TotalTime>
  <Words>349</Words>
  <Application>Microsoft Office PowerPoint</Application>
  <PresentationFormat>Widescreen</PresentationFormat>
  <Paragraphs>33</Paragraphs>
  <Slides>16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Ericsson Hilda</vt:lpstr>
      <vt:lpstr>Ericsson Technical Icons</vt:lpstr>
      <vt:lpstr>Ericsson Hilda Light</vt:lpstr>
      <vt:lpstr>Mangal</vt:lpstr>
      <vt:lpstr>PresentationTemplate2017</vt:lpstr>
      <vt:lpstr>Mobil készülékek</vt:lpstr>
      <vt:lpstr>1998: GH688</vt:lpstr>
      <vt:lpstr>A belépőm...</vt:lpstr>
      <vt:lpstr>Make yourself heard</vt:lpstr>
      <vt:lpstr>PowerPoint Presentation</vt:lpstr>
      <vt:lpstr>PowerPoint Presentation</vt:lpstr>
      <vt:lpstr>PowerPoint Presentation</vt:lpstr>
      <vt:lpstr>PowerPoint Presentation</vt:lpstr>
      <vt:lpstr>Félmillió Westel 900 előfizető</vt:lpstr>
      <vt:lpstr>Westel- Ericsson Team</vt:lpstr>
      <vt:lpstr>Jazz koncertek</vt:lpstr>
      <vt:lpstr>Márkabolt megnyitó</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Regina Szabó</dc:creator>
  <cp:keywords/>
  <dc:description/>
  <cp:lastModifiedBy>Ildikó Pogonyi</cp:lastModifiedBy>
  <cp:revision>55</cp:revision>
  <dcterms:created xsi:type="dcterms:W3CDTF">2018-08-30T08:55:40Z</dcterms:created>
  <dcterms:modified xsi:type="dcterms:W3CDTF">2018-10-12T09:20:45Z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Type">
    <vt:lpwstr>Presentation2011</vt:lpwstr>
  </property>
  <property fmtid="{D5CDD505-2E9C-101B-9397-08002B2CF9AE}" pid="3" name="TemplateName">
    <vt:lpwstr>CXC 173 2731/1</vt:lpwstr>
  </property>
  <property fmtid="{D5CDD505-2E9C-101B-9397-08002B2CF9AE}" pid="4" name="TemplateVersion">
    <vt:lpwstr>R2A</vt:lpwstr>
  </property>
  <property fmtid="{D5CDD505-2E9C-101B-9397-08002B2CF9AE}" pid="5" name="EmbeddedFonts">
    <vt:bool>false</vt:bool>
  </property>
  <property fmtid="{D5CDD505-2E9C-101B-9397-08002B2CF9AE}" pid="6" name="PackageNo">
    <vt:lpwstr>LXA 119 603</vt:lpwstr>
  </property>
  <property fmtid="{D5CDD505-2E9C-101B-9397-08002B2CF9AE}" pid="7" name="PackageVersion">
    <vt:lpwstr>R6A</vt:lpwstr>
  </property>
  <property fmtid="{D5CDD505-2E9C-101B-9397-08002B2CF9AE}" pid="8" name="TemplateName2">
    <vt:lpwstr>CXC 173 2731/1</vt:lpwstr>
  </property>
  <property fmtid="{D5CDD505-2E9C-101B-9397-08002B2CF9AE}" pid="9" name="TemplateVersion2">
    <vt:lpwstr>R2A</vt:lpwstr>
  </property>
  <property fmtid="{D5CDD505-2E9C-101B-9397-08002B2CF9AE}" pid="10" name="DocumentType2">
    <vt:lpwstr>Presentation2011</vt:lpwstr>
  </property>
  <property fmtid="{D5CDD505-2E9C-101B-9397-08002B2CF9AE}" pid="11" name="Keyword">
    <vt:lpwstr> </vt:lpwstr>
  </property>
</Properties>
</file>