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handoutMasterIdLst>
    <p:handoutMasterId r:id="rId20"/>
  </p:handoutMasterIdLst>
  <p:sldIdLst>
    <p:sldId id="291" r:id="rId2"/>
    <p:sldId id="278" r:id="rId3"/>
    <p:sldId id="269" r:id="rId4"/>
    <p:sldId id="272" r:id="rId5"/>
    <p:sldId id="271" r:id="rId6"/>
    <p:sldId id="270" r:id="rId7"/>
    <p:sldId id="292" r:id="rId8"/>
    <p:sldId id="283" r:id="rId9"/>
    <p:sldId id="274" r:id="rId10"/>
    <p:sldId id="286" r:id="rId11"/>
    <p:sldId id="293" r:id="rId12"/>
    <p:sldId id="285" r:id="rId13"/>
    <p:sldId id="284" r:id="rId14"/>
    <p:sldId id="288" r:id="rId15"/>
    <p:sldId id="289" r:id="rId16"/>
    <p:sldId id="290" r:id="rId17"/>
    <p:sldId id="261" r:id="rId18"/>
  </p:sldIdLst>
  <p:sldSz cx="12192000" cy="6858000"/>
  <p:notesSz cx="6858000" cy="9144000"/>
  <p:embeddedFontLst>
    <p:embeddedFont>
      <p:font typeface="Ericsson Hilda Light" charset="0"/>
      <p:regular r:id="rId21"/>
    </p:embeddedFont>
    <p:embeddedFont>
      <p:font typeface="Ericsson Hilda" charset="0"/>
      <p:regular r:id="rId22"/>
      <p:bold r:id="rId23"/>
    </p:embeddedFont>
    <p:embeddedFont>
      <p:font typeface="Mangal" charset="0"/>
      <p:regular r:id="rId24"/>
      <p:bold r:id="rId25"/>
    </p:embeddedFont>
    <p:embeddedFont>
      <p:font typeface="Ericsson Technical Icons"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6600"/>
    <a:srgbClr val="800000"/>
    <a:srgbClr val="006600"/>
    <a:srgbClr val="0000CC"/>
    <a:srgbClr val="0494DA"/>
    <a:srgbClr val="242424"/>
    <a:srgbClr val="76767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3276" autoAdjust="0"/>
  </p:normalViewPr>
  <p:slideViewPr>
    <p:cSldViewPr snapToGrid="0" snapToObjects="1" showGuides="1">
      <p:cViewPr varScale="1">
        <p:scale>
          <a:sx n="93" d="100"/>
          <a:sy n="93" d="100"/>
        </p:scale>
        <p:origin x="-102" y="-4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F6FD348-9C7F-4865-875C-863EC6E2CB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latin typeface="Arial" panose="020B0604020202020204" pitchFamily="34" charset="0"/>
              </a:rPr>
              <a:t> </a:t>
            </a:r>
          </a:p>
        </p:txBody>
      </p:sp>
      <p:sp>
        <p:nvSpPr>
          <p:cNvPr id="3" name="Date Placeholder 2">
            <a:extLst>
              <a:ext uri="{FF2B5EF4-FFF2-40B4-BE49-F238E27FC236}">
                <a16:creationId xmlns:a16="http://schemas.microsoft.com/office/drawing/2014/main" xmlns="" id="{B3294207-A46E-4F9A-91C9-BB4398CEA9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latin typeface="Arial" panose="020B0604020202020204" pitchFamily="34" charset="0"/>
              </a:rPr>
              <a:t>2018-02-21 </a:t>
            </a:r>
          </a:p>
        </p:txBody>
      </p:sp>
      <p:sp>
        <p:nvSpPr>
          <p:cNvPr id="4" name="Footer Placeholder 3">
            <a:extLst>
              <a:ext uri="{FF2B5EF4-FFF2-40B4-BE49-F238E27FC236}">
                <a16:creationId xmlns:a16="http://schemas.microsoft.com/office/drawing/2014/main" xmlns="" id="{95105526-C577-427D-800D-7921EA1602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Arial" panose="020B0604020202020204" pitchFamily="34" charset="0"/>
              </a:rPr>
              <a:t> </a:t>
            </a:r>
          </a:p>
        </p:txBody>
      </p:sp>
      <p:sp>
        <p:nvSpPr>
          <p:cNvPr id="5" name="Slide Number Placeholder 4">
            <a:extLst>
              <a:ext uri="{FF2B5EF4-FFF2-40B4-BE49-F238E27FC236}">
                <a16:creationId xmlns:a16="http://schemas.microsoft.com/office/drawing/2014/main" xmlns="" id="{1FCA4CFA-39AC-4AB6-B521-EBDB0AF74A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7AEDCC-D3AE-4D3E-A1AA-6BA600F277AC}"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xmlns="" val="175426212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r>
              <a:rPr lang="en-US" dirty="0"/>
              <a:t> </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r>
              <a:rPr lang="en-US" dirty="0"/>
              <a:t>2018-02-21 </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r>
              <a:rPr lang="en-US" dirty="0"/>
              <a:t>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F949BC75-2359-4F98-918A-7033C92AD487}" type="slidenum">
              <a:rPr lang="en-US" smtClean="0"/>
              <a:pPr/>
              <a:t>‹#›</a:t>
            </a:fld>
            <a:endParaRPr lang="en-US" dirty="0"/>
          </a:p>
        </p:txBody>
      </p:sp>
    </p:spTree>
    <p:extLst>
      <p:ext uri="{BB962C8B-B14F-4D97-AF65-F5344CB8AC3E}">
        <p14:creationId xmlns:p14="http://schemas.microsoft.com/office/powerpoint/2010/main" xmlns="" val="113333382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20000"/>
          </a:bodyPr>
          <a:lstStyle/>
          <a:p>
            <a:pPr defTabSz="886900">
              <a:defRPr/>
            </a:pPr>
            <a:r>
              <a:rPr lang="en-US" sz="1200" b="1" i="1" dirty="0">
                <a:solidFill>
                  <a:srgbClr val="58585A"/>
                </a:solidFill>
              </a:rPr>
              <a:t>Key</a:t>
            </a:r>
            <a:r>
              <a:rPr lang="en-US" sz="1200" b="1" i="1" baseline="0" dirty="0">
                <a:solidFill>
                  <a:srgbClr val="58585A"/>
                </a:solidFill>
              </a:rPr>
              <a:t> message</a:t>
            </a:r>
            <a:r>
              <a:rPr lang="en-US" sz="1200" baseline="0" dirty="0">
                <a:solidFill>
                  <a:srgbClr val="58585A"/>
                </a:solidFill>
              </a:rPr>
              <a:t>: </a:t>
            </a:r>
            <a:r>
              <a:rPr lang="en-US" sz="1200" dirty="0">
                <a:solidFill>
                  <a:srgbClr val="58585A"/>
                </a:solidFill>
              </a:rPr>
              <a:t>The same feedback is consistent from all operators that there are at least three areas they need to succeed with:</a:t>
            </a:r>
          </a:p>
          <a:p>
            <a:pPr defTabSz="886900">
              <a:defRPr/>
            </a:pPr>
            <a:endParaRPr lang="en-US" sz="1200" dirty="0">
              <a:solidFill>
                <a:srgbClr val="58585A"/>
              </a:solidFill>
            </a:endParaRPr>
          </a:p>
          <a:p>
            <a:pPr marL="162175" indent="-162175" defTabSz="886900">
              <a:buFont typeface="Ericsson Hilda" panose="020B0604020202020204" pitchFamily="34" charset="0"/>
              <a:buNone/>
              <a:defRPr/>
            </a:pPr>
            <a:r>
              <a:rPr lang="en-US" sz="1200" b="1" dirty="0">
                <a:solidFill>
                  <a:srgbClr val="58585A"/>
                </a:solidFill>
              </a:rPr>
              <a:t>Relentless efficiency</a:t>
            </a:r>
            <a:r>
              <a:rPr lang="en-US" sz="1200" dirty="0">
                <a:solidFill>
                  <a:srgbClr val="58585A"/>
                </a:solidFill>
              </a:rPr>
              <a:t> – it is table stakes that the operators need to be more efficient, basically lower $ per Gigabyte.</a:t>
            </a:r>
          </a:p>
          <a:p>
            <a:pPr marL="162175" marR="0" indent="-162175" algn="l" defTabSz="886900" rtl="0" eaLnBrk="1" fontAlgn="auto" latinLnBrk="0" hangingPunct="1">
              <a:lnSpc>
                <a:spcPct val="100000"/>
              </a:lnSpc>
              <a:spcBef>
                <a:spcPts val="0"/>
              </a:spcBef>
              <a:spcAft>
                <a:spcPts val="0"/>
              </a:spcAft>
              <a:buClrTx/>
              <a:buSzTx/>
              <a:buFontTx/>
              <a:buChar char="-"/>
              <a:tabLst/>
              <a:defRPr/>
            </a:pPr>
            <a:r>
              <a:rPr lang="en-US" sz="1200" i="0" kern="1200" dirty="0">
                <a:solidFill>
                  <a:srgbClr val="58585A"/>
                </a:solidFill>
                <a:latin typeface="Ericsson Hilda Light" panose="00000400000000000000" pitchFamily="2" charset="0"/>
                <a:ea typeface="+mn-ea"/>
                <a:cs typeface="+mn-cs"/>
              </a:rPr>
              <a:t>E.g. </a:t>
            </a:r>
            <a:r>
              <a:rPr lang="en-US" sz="1200" dirty="0">
                <a:solidFill>
                  <a:srgbClr val="060101"/>
                </a:solidFill>
                <a:latin typeface="Ericsson Hilda" charset="0"/>
              </a:rPr>
              <a:t>Converging and radically simplified IT- &amp; network environments, automation of operations</a:t>
            </a:r>
          </a:p>
          <a:p>
            <a:pPr marL="162175" indent="-162175" defTabSz="886900">
              <a:buFontTx/>
              <a:buChar char="-"/>
              <a:defRPr/>
            </a:pPr>
            <a:endParaRPr lang="en-US" sz="1200" dirty="0">
              <a:solidFill>
                <a:srgbClr val="58585A"/>
              </a:solidFill>
            </a:endParaRPr>
          </a:p>
          <a:p>
            <a:pPr marL="0" indent="-162175" algn="l" defTabSz="886900" rtl="0" latinLnBrk="0">
              <a:buFont typeface="Ericsson Hilda" panose="020B0604020202020204" pitchFamily="34" charset="0"/>
              <a:buNone/>
              <a:defRPr/>
            </a:pPr>
            <a:r>
              <a:rPr lang="en-US" sz="1200" b="1" i="0" kern="1200" dirty="0">
                <a:solidFill>
                  <a:srgbClr val="58585A"/>
                </a:solidFill>
                <a:latin typeface="Ericsson Hilda Light" panose="00000400000000000000" pitchFamily="2" charset="0"/>
                <a:ea typeface="+mn-ea"/>
                <a:cs typeface="+mn-cs"/>
              </a:rPr>
              <a:t>Customer experience </a:t>
            </a:r>
            <a:r>
              <a:rPr lang="en-US" sz="1200" i="0" kern="1200" dirty="0">
                <a:solidFill>
                  <a:srgbClr val="58585A"/>
                </a:solidFill>
                <a:latin typeface="Ericsson Hilda Light" panose="00000400000000000000" pitchFamily="2" charset="0"/>
                <a:ea typeface="+mn-ea"/>
                <a:cs typeface="+mn-cs"/>
              </a:rPr>
              <a:t>– today’s customers expect a much more simple, flexible and faster experience. This is a key competitive advantage but often hard to do well due to complex legacy environments. The aim with digitalization is today often to facilitate empowered customers with personalized services and pro-active self-care, agile service creation and zero-touch automation from provisioning to assurance and insight based marketing &amp; value growth</a:t>
            </a:r>
          </a:p>
          <a:p>
            <a:pPr marL="0" indent="-162175" algn="l" defTabSz="886900" rtl="0" latinLnBrk="0">
              <a:buFont typeface="Ericsson Hilda" panose="020B0604020202020204" pitchFamily="34" charset="0"/>
              <a:buNone/>
              <a:defRPr/>
            </a:pPr>
            <a:r>
              <a:rPr lang="en-US" sz="1200" i="0" kern="1200" dirty="0">
                <a:solidFill>
                  <a:srgbClr val="58585A"/>
                </a:solidFill>
                <a:latin typeface="Ericsson Hilda Light" panose="00000400000000000000" pitchFamily="2" charset="0"/>
                <a:ea typeface="+mn-ea"/>
                <a:cs typeface="+mn-cs"/>
              </a:rPr>
              <a:t>- E.g. </a:t>
            </a:r>
            <a:r>
              <a:rPr lang="en-US" sz="1200" dirty="0">
                <a:solidFill>
                  <a:srgbClr val="060101"/>
                </a:solidFill>
                <a:latin typeface="Ericsson Hilda" charset="0"/>
              </a:rPr>
              <a:t>Customer experience meeting or exceeding the bar set by today’s top digital retailer</a:t>
            </a:r>
            <a:endParaRPr lang="en-US" sz="1200" i="0" kern="1200" dirty="0">
              <a:solidFill>
                <a:srgbClr val="58585A"/>
              </a:solidFill>
              <a:latin typeface="Ericsson Hilda Light" panose="00000400000000000000" pitchFamily="2" charset="0"/>
              <a:ea typeface="+mn-ea"/>
              <a:cs typeface="+mn-cs"/>
            </a:endParaRPr>
          </a:p>
          <a:p>
            <a:pPr marL="0" indent="-162175" algn="l" defTabSz="886900" rtl="0" latinLnBrk="0">
              <a:buFont typeface="Ericsson Hilda" panose="020B0604020202020204" pitchFamily="34" charset="0"/>
              <a:buNone/>
              <a:defRPr/>
            </a:pPr>
            <a:endParaRPr lang="en-US" sz="1200" i="0" kern="1200" dirty="0">
              <a:solidFill>
                <a:srgbClr val="58585A"/>
              </a:solidFill>
              <a:latin typeface="Ericsson Hilda Light" panose="00000400000000000000" pitchFamily="2" charset="0"/>
              <a:ea typeface="+mn-ea"/>
              <a:cs typeface="+mn-cs"/>
            </a:endParaRPr>
          </a:p>
          <a:p>
            <a:pPr marL="0" indent="-162175" algn="l" defTabSz="886900" rtl="0" latinLnBrk="0">
              <a:buFont typeface="Ericsson Hilda" panose="020B0604020202020204" pitchFamily="34" charset="0"/>
              <a:buNone/>
              <a:defRPr/>
            </a:pPr>
            <a:r>
              <a:rPr lang="en-US" sz="1200" b="1" i="0" kern="1200" dirty="0">
                <a:solidFill>
                  <a:srgbClr val="58585A"/>
                </a:solidFill>
                <a:latin typeface="Ericsson Hilda Light" panose="00000400000000000000" pitchFamily="2" charset="0"/>
                <a:ea typeface="+mn-ea"/>
                <a:cs typeface="+mn-cs"/>
              </a:rPr>
              <a:t>New revenue streams </a:t>
            </a:r>
            <a:r>
              <a:rPr lang="en-US" sz="1200" i="0" kern="1200" dirty="0">
                <a:solidFill>
                  <a:srgbClr val="58585A"/>
                </a:solidFill>
                <a:latin typeface="Ericsson Hilda Light" panose="00000400000000000000" pitchFamily="2" charset="0"/>
                <a:ea typeface="+mn-ea"/>
                <a:cs typeface="+mn-cs"/>
              </a:rPr>
              <a:t>– over the past few years growth has flattened out and traditional services do not generate the same returns as it once did. However, new usage related to </a:t>
            </a:r>
            <a:r>
              <a:rPr lang="en-US" sz="1200" i="0" kern="1200" dirty="0" err="1">
                <a:solidFill>
                  <a:srgbClr val="58585A"/>
                </a:solidFill>
                <a:latin typeface="Ericsson Hilda Light" panose="00000400000000000000" pitchFamily="2" charset="0"/>
                <a:ea typeface="+mn-ea"/>
                <a:cs typeface="+mn-cs"/>
              </a:rPr>
              <a:t>IoT</a:t>
            </a:r>
            <a:r>
              <a:rPr lang="en-US" sz="1200" i="0" kern="1200" dirty="0">
                <a:solidFill>
                  <a:srgbClr val="58585A"/>
                </a:solidFill>
                <a:latin typeface="Ericsson Hilda Light" panose="00000400000000000000" pitchFamily="2" charset="0"/>
                <a:ea typeface="+mn-ea"/>
                <a:cs typeface="+mn-cs"/>
              </a:rPr>
              <a:t> and industry digitalization in combination with network capabilities such as 5G open up new opportunities</a:t>
            </a:r>
          </a:p>
          <a:p>
            <a:pPr marL="0" marR="0" indent="-162175" algn="l" defTabSz="886900" rtl="0" eaLnBrk="1" fontAlgn="auto" latinLnBrk="0" hangingPunct="1">
              <a:lnSpc>
                <a:spcPct val="100000"/>
              </a:lnSpc>
              <a:spcBef>
                <a:spcPts val="0"/>
              </a:spcBef>
              <a:spcAft>
                <a:spcPts val="0"/>
              </a:spcAft>
              <a:buClrTx/>
              <a:buSzTx/>
              <a:buFont typeface="Ericsson Hilda" panose="020B0604020202020204" pitchFamily="34" charset="0"/>
              <a:buNone/>
              <a:tabLst/>
              <a:defRPr/>
            </a:pPr>
            <a:r>
              <a:rPr lang="en-US" sz="1200" i="0" kern="1200" dirty="0">
                <a:solidFill>
                  <a:srgbClr val="58585A"/>
                </a:solidFill>
                <a:latin typeface="Ericsson Hilda Light" panose="00000400000000000000" pitchFamily="2" charset="0"/>
                <a:ea typeface="+mn-ea"/>
                <a:cs typeface="+mn-cs"/>
              </a:rPr>
              <a:t>- E.g. </a:t>
            </a:r>
            <a:r>
              <a:rPr lang="en-US" sz="1200" dirty="0">
                <a:solidFill>
                  <a:srgbClr val="060101"/>
                </a:solidFill>
                <a:latin typeface="Ericsson Hilda" charset="0"/>
              </a:rPr>
              <a:t>New services enabled by new network capabilities, e.g. network slicing and distributed cloud</a:t>
            </a:r>
            <a:endParaRPr lang="en-US" sz="1200" i="0" kern="1200" dirty="0">
              <a:solidFill>
                <a:srgbClr val="58585A"/>
              </a:solidFill>
              <a:latin typeface="Ericsson Hilda Light" panose="00000400000000000000" pitchFamily="2" charset="0"/>
              <a:ea typeface="+mn-ea"/>
              <a:cs typeface="+mn-cs"/>
            </a:endParaRPr>
          </a:p>
          <a:p>
            <a:pPr marL="0" indent="-162175" algn="l" defTabSz="886900" rtl="0" latinLnBrk="0">
              <a:buFont typeface="Ericsson Hilda" panose="020B0604020202020204" pitchFamily="34" charset="0"/>
              <a:buNone/>
              <a:defRPr/>
            </a:pPr>
            <a:endParaRPr lang="en-US" sz="1200" i="0" kern="1200" dirty="0">
              <a:solidFill>
                <a:srgbClr val="58585A"/>
              </a:solidFill>
              <a:latin typeface="Ericsson Hilda Light" panose="00000400000000000000" pitchFamily="2" charset="0"/>
              <a:ea typeface="+mn-ea"/>
              <a:cs typeface="+mn-cs"/>
            </a:endParaRPr>
          </a:p>
          <a:p>
            <a:pPr marL="0" indent="-162175" algn="l" defTabSz="886900" rtl="0" latinLnBrk="0">
              <a:buFont typeface="Ericsson Hilda" panose="020B0604020202020204" pitchFamily="34" charset="0"/>
              <a:buNone/>
              <a:defRPr/>
            </a:pPr>
            <a:r>
              <a:rPr lang="en-US" sz="1200" i="0" kern="1200" dirty="0">
                <a:solidFill>
                  <a:srgbClr val="58585A"/>
                </a:solidFill>
                <a:latin typeface="Ericsson Hilda Light" panose="00000400000000000000" pitchFamily="2" charset="0"/>
                <a:ea typeface="+mn-ea"/>
                <a:cs typeface="+mn-cs"/>
              </a:rPr>
              <a:t>Leverage technology advances </a:t>
            </a:r>
            <a:r>
              <a:rPr lang="mr-IN" sz="1200" i="0" kern="1200" dirty="0">
                <a:solidFill>
                  <a:srgbClr val="58585A"/>
                </a:solidFill>
                <a:latin typeface="Ericsson Hilda Light" panose="00000400000000000000" pitchFamily="2" charset="0"/>
                <a:ea typeface="+mn-ea"/>
                <a:cs typeface="+mn-cs"/>
              </a:rPr>
              <a:t>–</a:t>
            </a:r>
            <a:r>
              <a:rPr lang="en-US" sz="1200" i="0" kern="1200" dirty="0">
                <a:solidFill>
                  <a:srgbClr val="58585A"/>
                </a:solidFill>
                <a:latin typeface="Ericsson Hilda Light" panose="00000400000000000000" pitchFamily="2" charset="0"/>
                <a:ea typeface="+mn-ea"/>
                <a:cs typeface="+mn-cs"/>
              </a:rPr>
              <a:t> The winner in this highly competitive market will be the one that can best utilize the opportunities related to technology trends mentioned in the previous slide both for efficiency as well as for new services and revenues. The trends are </a:t>
            </a:r>
            <a:r>
              <a:rPr lang="en-US" sz="1200" i="0" baseline="0" dirty="0">
                <a:solidFill>
                  <a:srgbClr val="58585A"/>
                </a:solidFill>
              </a:rPr>
              <a:t>related to AI, Automation, Cloud, Programmable networks and Full mobility. </a:t>
            </a:r>
            <a:endParaRPr lang="en-US" sz="1200" i="0" dirty="0">
              <a:solidFill>
                <a:srgbClr val="58585A"/>
              </a:solidFill>
            </a:endParaRPr>
          </a:p>
          <a:p>
            <a:pPr marL="162175" indent="-162175" defTabSz="886900">
              <a:buFont typeface="Ericsson Hilda" panose="020B0604020202020204" pitchFamily="34" charset="0"/>
              <a:buChar char="•"/>
              <a:defRPr/>
            </a:pPr>
            <a:endParaRPr lang="en-US" sz="1200" dirty="0">
              <a:solidFill>
                <a:srgbClr val="58585A"/>
              </a:solidFill>
            </a:endParaRPr>
          </a:p>
          <a:p>
            <a:pPr marL="0" indent="0" defTabSz="886900">
              <a:buFont typeface="Ericsson Hilda" panose="020B0604020202020204" pitchFamily="34" charset="0"/>
              <a:buNone/>
              <a:defRPr/>
            </a:pPr>
            <a:r>
              <a:rPr lang="en-US" sz="1200" i="1" dirty="0">
                <a:solidFill>
                  <a:srgbClr val="58585A"/>
                </a:solidFill>
              </a:rPr>
              <a:t>Acronyms:</a:t>
            </a:r>
            <a:r>
              <a:rPr lang="en-US" sz="1200" i="1" baseline="0" dirty="0">
                <a:solidFill>
                  <a:srgbClr val="58585A"/>
                </a:solidFill>
              </a:rPr>
              <a:t> </a:t>
            </a:r>
            <a:r>
              <a:rPr lang="en-US" sz="1200" i="1" baseline="0" dirty="0" err="1">
                <a:solidFill>
                  <a:srgbClr val="58585A"/>
                </a:solidFill>
              </a:rPr>
              <a:t>VoLTE</a:t>
            </a:r>
            <a:r>
              <a:rPr lang="en-US" sz="1200" i="1" baseline="0" dirty="0">
                <a:solidFill>
                  <a:srgbClr val="58585A"/>
                </a:solidFill>
              </a:rPr>
              <a:t> = Voice over LTE = Voice over Long Term Evolution. </a:t>
            </a:r>
            <a:r>
              <a:rPr lang="en-US" sz="1200" i="1" baseline="0" dirty="0" err="1">
                <a:solidFill>
                  <a:srgbClr val="58585A"/>
                </a:solidFill>
              </a:rPr>
              <a:t>IoT</a:t>
            </a:r>
            <a:r>
              <a:rPr lang="en-US" sz="1200" i="1" baseline="0" dirty="0">
                <a:solidFill>
                  <a:srgbClr val="58585A"/>
                </a:solidFill>
              </a:rPr>
              <a:t> = Internet of Things. EB = Exabyte</a:t>
            </a:r>
            <a:endParaRPr lang="en-US" sz="1200" dirty="0"/>
          </a:p>
          <a:p>
            <a:pPr defTabSz="865188" eaLnBrk="0" hangingPunct="0"/>
            <a:r>
              <a:rPr lang="en-US" sz="1200" dirty="0">
                <a:latin typeface="Ericsson Hilda" charset="0"/>
              </a:rPr>
              <a:t>Customers looking to drive value creation in three key areas</a:t>
            </a:r>
          </a:p>
        </p:txBody>
      </p:sp>
      <p:sp>
        <p:nvSpPr>
          <p:cNvPr id="4" name="Platshållare för sidhuvud 3"/>
          <p:cNvSpPr>
            <a:spLocks noGrp="1"/>
          </p:cNvSpPr>
          <p:nvPr>
            <p:ph type="hdr" sz="quarter" idx="10"/>
          </p:nvPr>
        </p:nvSpPr>
        <p:spPr/>
        <p:txBody>
          <a:bodyPr/>
          <a:lstStyle/>
          <a:p>
            <a:r>
              <a:rPr lang="en-US"/>
              <a:t> </a:t>
            </a:r>
            <a:endParaRPr lang="en-US" dirty="0"/>
          </a:p>
        </p:txBody>
      </p:sp>
      <p:sp>
        <p:nvSpPr>
          <p:cNvPr id="5" name="Platshållare för datum 4"/>
          <p:cNvSpPr>
            <a:spLocks noGrp="1"/>
          </p:cNvSpPr>
          <p:nvPr>
            <p:ph type="dt" idx="11"/>
          </p:nvPr>
        </p:nvSpPr>
        <p:spPr/>
        <p:txBody>
          <a:bodyPr/>
          <a:lstStyle/>
          <a:p>
            <a:r>
              <a:rPr lang="en-US"/>
              <a:t>2018-01-17 </a:t>
            </a:r>
            <a:endParaRPr lang="en-US" dirty="0"/>
          </a:p>
        </p:txBody>
      </p:sp>
      <p:sp>
        <p:nvSpPr>
          <p:cNvPr id="6" name="Platshållare för sidfot 5"/>
          <p:cNvSpPr>
            <a:spLocks noGrp="1"/>
          </p:cNvSpPr>
          <p:nvPr>
            <p:ph type="ftr" sz="quarter" idx="12"/>
          </p:nvPr>
        </p:nvSpPr>
        <p:spPr/>
        <p:txBody>
          <a:bodyPr/>
          <a:lstStyle/>
          <a:p>
            <a:r>
              <a:rPr lang="en-US"/>
              <a:t> </a:t>
            </a:r>
            <a:endParaRPr lang="en-US" dirty="0"/>
          </a:p>
        </p:txBody>
      </p:sp>
      <p:sp>
        <p:nvSpPr>
          <p:cNvPr id="7" name="Platshållare för bildnummer 6"/>
          <p:cNvSpPr>
            <a:spLocks noGrp="1"/>
          </p:cNvSpPr>
          <p:nvPr>
            <p:ph type="sldNum" sz="quarter" idx="13"/>
          </p:nvPr>
        </p:nvSpPr>
        <p:spPr/>
        <p:txBody>
          <a:bodyPr/>
          <a:lstStyle/>
          <a:p>
            <a:fld id="{F949BC75-2359-4F98-918A-7033C92AD487}" type="slidenum">
              <a:rPr lang="en-US" smtClean="0"/>
              <a:pPr/>
              <a:t>2</a:t>
            </a:fld>
            <a:endParaRPr lang="en-US" dirty="0"/>
          </a:p>
        </p:txBody>
      </p:sp>
    </p:spTree>
    <p:extLst>
      <p:ext uri="{BB962C8B-B14F-4D97-AF65-F5344CB8AC3E}">
        <p14:creationId xmlns:p14="http://schemas.microsoft.com/office/powerpoint/2010/main" xmlns="" val="1544913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 </a:t>
            </a:r>
            <a:endParaRPr lang="en-US" dirty="0"/>
          </a:p>
        </p:txBody>
      </p:sp>
      <p:sp>
        <p:nvSpPr>
          <p:cNvPr id="5" name="Date Placeholder 4"/>
          <p:cNvSpPr>
            <a:spLocks noGrp="1"/>
          </p:cNvSpPr>
          <p:nvPr>
            <p:ph type="dt" idx="11"/>
          </p:nvPr>
        </p:nvSpPr>
        <p:spPr/>
        <p:txBody>
          <a:bodyPr/>
          <a:lstStyle/>
          <a:p>
            <a:r>
              <a:rPr lang="en-US"/>
              <a:t>2018-02-21 </a:t>
            </a:r>
            <a:endParaRPr lang="en-US" dirty="0"/>
          </a:p>
        </p:txBody>
      </p:sp>
      <p:sp>
        <p:nvSpPr>
          <p:cNvPr id="6" name="Footer Placeholder 5"/>
          <p:cNvSpPr>
            <a:spLocks noGrp="1"/>
          </p:cNvSpPr>
          <p:nvPr>
            <p:ph type="ftr" sz="quarter" idx="12"/>
          </p:nvPr>
        </p:nvSpPr>
        <p:spPr/>
        <p:txBody>
          <a:bodyPr/>
          <a:lstStyle/>
          <a:p>
            <a:r>
              <a:rPr lang="en-US"/>
              <a:t> </a:t>
            </a:r>
            <a:endParaRPr lang="en-US" dirty="0"/>
          </a:p>
        </p:txBody>
      </p:sp>
      <p:sp>
        <p:nvSpPr>
          <p:cNvPr id="7" name="Slide Number Placeholder 6"/>
          <p:cNvSpPr>
            <a:spLocks noGrp="1"/>
          </p:cNvSpPr>
          <p:nvPr>
            <p:ph type="sldNum" sz="quarter" idx="13"/>
          </p:nvPr>
        </p:nvSpPr>
        <p:spPr/>
        <p:txBody>
          <a:bodyPr/>
          <a:lstStyle/>
          <a:p>
            <a:fld id="{A92AC96B-4D67-4510-9E86-C4D3070C1282}" type="slidenum">
              <a:rPr lang="en-US" smtClean="0"/>
              <a:pPr/>
              <a:t>17</a:t>
            </a:fld>
            <a:endParaRPr lang="en-US" dirty="0"/>
          </a:p>
        </p:txBody>
      </p:sp>
    </p:spTree>
    <p:extLst>
      <p:ext uri="{BB962C8B-B14F-4D97-AF65-F5344CB8AC3E}">
        <p14:creationId xmlns:p14="http://schemas.microsoft.com/office/powerpoint/2010/main" xmlns="" val="279982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2531" name="Title_TM"/>
          <p:cNvSpPr>
            <a:spLocks noGrp="1" noChangeArrowheads="1"/>
          </p:cNvSpPr>
          <p:nvPr>
            <p:ph type="ctrTitle" hasCustomPrompt="1"/>
          </p:nvPr>
        </p:nvSpPr>
        <p:spPr>
          <a:xfrm>
            <a:off x="479425" y="476250"/>
            <a:ext cx="8353426" cy="3457576"/>
          </a:xfrm>
        </p:spPr>
        <p:txBody>
          <a:bodyPr/>
          <a:lstStyle>
            <a:lvl1pPr>
              <a:lnSpc>
                <a:spcPct val="85000"/>
              </a:lnSpc>
              <a:defRPr sz="6000" b="0" i="0" kern="1400" spc="-160" baseline="0">
                <a:latin typeface="Arial" panose="020B0604020202020204" pitchFamily="34" charset="0"/>
              </a:defRPr>
            </a:lvl1pPr>
          </a:lstStyle>
          <a:p>
            <a:r>
              <a:rPr lang="en-US" dirty="0"/>
              <a:t>Presentation title,</a:t>
            </a:r>
            <a:br>
              <a:rPr lang="en-US" dirty="0"/>
            </a:br>
            <a:r>
              <a:rPr lang="en-US" dirty="0"/>
              <a:t>Arial 60pt,</a:t>
            </a:r>
            <a:br>
              <a:rPr lang="en-US" dirty="0"/>
            </a:br>
            <a:r>
              <a:rPr lang="en-US" dirty="0"/>
              <a:t>Black,</a:t>
            </a:r>
            <a:br>
              <a:rPr lang="en-US" dirty="0"/>
            </a:br>
            <a:r>
              <a:rPr lang="en-US" dirty="0"/>
              <a:t>max 4-lines</a:t>
            </a:r>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0" i="0" baseline="0">
                <a:solidFill>
                  <a:schemeClr val="tx1"/>
                </a:solidFill>
                <a:latin typeface="Arial" panose="020B0604020202020204" pitchFamily="34" charset="0"/>
              </a:defRPr>
            </a:lvl1pPr>
          </a:lstStyle>
          <a:p>
            <a:r>
              <a:rPr lang="en-US" dirty="0"/>
              <a:t>Presentation description/subtitle</a:t>
            </a:r>
            <a:br>
              <a:rPr lang="en-US" dirty="0"/>
            </a:br>
            <a:r>
              <a:rPr lang="en-US" dirty="0"/>
              <a:t>Arial 20pt</a:t>
            </a:r>
          </a:p>
        </p:txBody>
      </p:sp>
      <p:sp>
        <p:nvSpPr>
          <p:cNvPr id="3" name="Content Placeholder 2"/>
          <p:cNvSpPr>
            <a:spLocks noGrp="1"/>
          </p:cNvSpPr>
          <p:nvPr>
            <p:ph sz="quarter" idx="10" hasCustomPrompt="1"/>
          </p:nvPr>
        </p:nvSpPr>
        <p:spPr>
          <a:xfrm>
            <a:off x="482548" y="6237288"/>
            <a:ext cx="1910479" cy="287336"/>
          </a:xfrm>
          <a:prstGeom prst="rect">
            <a:avLst/>
          </a:prstGeom>
        </p:spPr>
        <p:txBody>
          <a:bodyPr wrap="none" anchor="b"/>
          <a:lstStyle>
            <a:lvl1pPr marL="0" indent="0" algn="l">
              <a:buNone/>
              <a:defRPr sz="1200" b="0" i="0">
                <a:latin typeface="Arial" panose="020B0604020202020204" pitchFamily="34" charset="0"/>
              </a:defRPr>
            </a:lvl1pPr>
          </a:lstStyle>
          <a:p>
            <a:r>
              <a:rPr lang="en-US" dirty="0"/>
              <a:t>Speaker name</a:t>
            </a:r>
          </a:p>
        </p:txBody>
      </p:sp>
      <p:sp>
        <p:nvSpPr>
          <p:cNvPr id="12" name="Content Placeholder 11"/>
          <p:cNvSpPr>
            <a:spLocks noGrp="1"/>
          </p:cNvSpPr>
          <p:nvPr>
            <p:ph sz="quarter" idx="11" hasCustomPrompt="1"/>
          </p:nvPr>
        </p:nvSpPr>
        <p:spPr>
          <a:xfrm>
            <a:off x="2471685" y="6237287"/>
            <a:ext cx="2515041" cy="287337"/>
          </a:xfrm>
          <a:prstGeom prst="rect">
            <a:avLst/>
          </a:prstGeom>
          <a:noFill/>
          <a:ln w="9525">
            <a:noFill/>
            <a:miter lim="800000"/>
            <a:headEnd/>
            <a:tailEnd/>
          </a:ln>
        </p:spPr>
        <p:txBody>
          <a:bodyPr tIns="0" rIns="0" anchor="b"/>
          <a:lstStyle>
            <a:lvl1pPr marL="0" indent="0" algn="ctr">
              <a:buNone/>
              <a:defRPr lang="en-US" sz="1200" b="0" i="0" dirty="0">
                <a:latin typeface="Arial" panose="020B0604020202020204" pitchFamily="34" charset="0"/>
              </a:defRPr>
            </a:lvl1pPr>
          </a:lstStyle>
          <a:p>
            <a:r>
              <a:rPr lang="en-US" dirty="0"/>
              <a:t>Organization</a:t>
            </a:r>
          </a:p>
        </p:txBody>
      </p:sp>
      <p:sp>
        <p:nvSpPr>
          <p:cNvPr id="15" name="Content Placeholder 11"/>
          <p:cNvSpPr>
            <a:spLocks noGrp="1"/>
          </p:cNvSpPr>
          <p:nvPr>
            <p:ph sz="quarter" idx="12" hasCustomPrompt="1"/>
          </p:nvPr>
        </p:nvSpPr>
        <p:spPr>
          <a:xfrm>
            <a:off x="5054036" y="6237287"/>
            <a:ext cx="897503" cy="287337"/>
          </a:xfrm>
          <a:prstGeom prst="rect">
            <a:avLst/>
          </a:prstGeom>
          <a:noFill/>
          <a:ln w="9525">
            <a:noFill/>
            <a:miter lim="800000"/>
            <a:headEnd/>
            <a:tailEnd/>
          </a:ln>
        </p:spPr>
        <p:txBody>
          <a:bodyPr wrap="none" tIns="0" rIns="0" anchor="b"/>
          <a:lstStyle>
            <a:lvl1pPr marL="0" indent="0" algn="r">
              <a:buNone/>
              <a:defRPr lang="en-US" sz="1200" b="0" i="0" dirty="0">
                <a:latin typeface="Arial" panose="020B0604020202020204" pitchFamily="34" charset="0"/>
              </a:defRPr>
            </a:lvl1pPr>
          </a:lstStyle>
          <a:p>
            <a:pPr lvl="0"/>
            <a:r>
              <a:rPr lang="en-US" dirty="0"/>
              <a:t>YYYY-MM-DD</a:t>
            </a:r>
          </a:p>
        </p:txBody>
      </p:sp>
    </p:spTree>
    <p:extLst>
      <p:ext uri="{BB962C8B-B14F-4D97-AF65-F5344CB8AC3E}">
        <p14:creationId xmlns:p14="http://schemas.microsoft.com/office/powerpoint/2010/main" xmlns="" val="1374575616"/>
      </p:ext>
    </p:extLst>
  </p:cSld>
  <p:clrMapOvr>
    <a:masterClrMapping/>
  </p:clrMapOvr>
  <p:transition>
    <p:random/>
  </p:transition>
  <p:hf sldNum="0" hdr="0" ftr="0"/>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5933282"/>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0" bIns="0" numCol="1" anchor="t" anchorCtr="0" compatLnSpc="1">
            <a:prstTxWarp prst="textNoShape">
              <a:avLst/>
            </a:prstTxWarp>
            <a:noAutofit/>
          </a:bodyPr>
          <a:lstStyle>
            <a:lvl1pPr>
              <a:defRPr/>
            </a:lvl1pPr>
          </a:lstStyle>
          <a:p>
            <a:pPr lvl="0"/>
            <a:r>
              <a:rPr lang="en-US" dirty="0"/>
              <a:t>Slide title, Arial 40pt, Black, </a:t>
            </a:r>
            <a:br>
              <a:rPr lang="en-US" dirty="0"/>
            </a:br>
            <a:r>
              <a:rPr lang="en-US" dirty="0"/>
              <a:t>max 2-lines</a:t>
            </a:r>
          </a:p>
        </p:txBody>
      </p:sp>
    </p:spTree>
    <p:extLst>
      <p:ext uri="{BB962C8B-B14F-4D97-AF65-F5344CB8AC3E}">
        <p14:creationId xmlns:p14="http://schemas.microsoft.com/office/powerpoint/2010/main" xmlns="" val="3415456144"/>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4D93672-2A04-4EF3-916F-2C920729FB07}"/>
              </a:ext>
            </a:extLst>
          </p:cNvPr>
          <p:cNvSpPr/>
          <p:nvPr userDrawn="1"/>
        </p:nvSpPr>
        <p:spPr bwMode="auto">
          <a:xfrm>
            <a:off x="0" y="0"/>
            <a:ext cx="12192000" cy="6858000"/>
          </a:xfrm>
          <a:prstGeom prst="rect">
            <a:avLst/>
          </a:prstGeom>
          <a:solidFill>
            <a:schemeClr val="accent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b="0" i="0" dirty="0">
              <a:latin typeface="Arial" panose="020B0604020202020204" pitchFamily="34"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Arial 40pt, White, </a:t>
            </a:r>
            <a:br>
              <a:rPr lang="en-US" dirty="0"/>
            </a:br>
            <a:r>
              <a:rPr lang="en-US" dirty="0"/>
              <a:t>max 2-lines</a:t>
            </a:r>
          </a:p>
        </p:txBody>
      </p:sp>
      <p:pic>
        <p:nvPicPr>
          <p:cNvPr id="6" name="Graphic 5">
            <a:extLst>
              <a:ext uri="{FF2B5EF4-FFF2-40B4-BE49-F238E27FC236}">
                <a16:creationId xmlns:a16="http://schemas.microsoft.com/office/drawing/2014/main" xmlns="" id="{0613FB31-E723-434D-8FBC-0054A541634D}"/>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xmlns="" val="3551733153"/>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c heav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4D93672-2A04-4EF3-916F-2C920729FB07}"/>
              </a:ext>
            </a:extLst>
          </p:cNvPr>
          <p:cNvSpPr/>
          <p:nvPr userDrawn="1"/>
        </p:nvSpPr>
        <p:spPr bwMode="auto">
          <a:xfrm>
            <a:off x="0" y="0"/>
            <a:ext cx="12192000" cy="6858000"/>
          </a:xfrm>
          <a:prstGeom prst="rect">
            <a:avLst/>
          </a:prstGeom>
          <a:solidFill>
            <a:schemeClr val="tx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b="0" i="0" dirty="0">
              <a:latin typeface="Arial" panose="020B0604020202020204" pitchFamily="34"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Arial 40pt, White, </a:t>
            </a:r>
            <a:br>
              <a:rPr lang="en-US" dirty="0"/>
            </a:br>
            <a:r>
              <a:rPr lang="en-US" dirty="0"/>
              <a:t>max 2-lines</a:t>
            </a:r>
          </a:p>
        </p:txBody>
      </p:sp>
      <p:pic>
        <p:nvPicPr>
          <p:cNvPr id="6" name="Graphic 5">
            <a:extLst>
              <a:ext uri="{FF2B5EF4-FFF2-40B4-BE49-F238E27FC236}">
                <a16:creationId xmlns:a16="http://schemas.microsoft.com/office/drawing/2014/main" xmlns="" id="{7D510456-FEBC-46FA-B25A-B809F2C18A68}"/>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xmlns="" val="374513793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5" name="Title_SM"/>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Arial 40pt, Black, </a:t>
            </a:r>
            <a:br>
              <a:rPr lang="en-US" dirty="0"/>
            </a:br>
            <a:r>
              <a:rPr lang="en-US" dirty="0"/>
              <a:t>max 2-lines</a:t>
            </a:r>
          </a:p>
        </p:txBody>
      </p:sp>
      <p:sp>
        <p:nvSpPr>
          <p:cNvPr id="3" name="Content Placeholder 2">
            <a:extLst>
              <a:ext uri="{FF2B5EF4-FFF2-40B4-BE49-F238E27FC236}">
                <a16:creationId xmlns:a16="http://schemas.microsoft.com/office/drawing/2014/main" xmlns="" id="{810CFEFC-6AC8-4817-A0D3-6029D48BD293}"/>
              </a:ext>
            </a:extLst>
          </p:cNvPr>
          <p:cNvSpPr>
            <a:spLocks noGrp="1"/>
          </p:cNvSpPr>
          <p:nvPr>
            <p:ph sz="quarter" idx="10" hasCustomPrompt="1"/>
          </p:nvPr>
        </p:nvSpPr>
        <p:spPr>
          <a:xfrm>
            <a:off x="479425" y="1844675"/>
            <a:ext cx="11233150" cy="4392612"/>
          </a:xfrm>
        </p:spPr>
        <p:txBody>
          <a:bodyPr/>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Fifths level</a:t>
            </a:r>
          </a:p>
        </p:txBody>
      </p:sp>
    </p:spTree>
    <p:extLst>
      <p:ext uri="{BB962C8B-B14F-4D97-AF65-F5344CB8AC3E}">
        <p14:creationId xmlns:p14="http://schemas.microsoft.com/office/powerpoint/2010/main" xmlns="" val="3933167755"/>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1 smaller column">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784F54AF-EED6-486A-9ACA-42061F4AAE9A}"/>
              </a:ext>
            </a:extLst>
          </p:cNvPr>
          <p:cNvSpPr>
            <a:spLocks noGrp="1"/>
          </p:cNvSpPr>
          <p:nvPr>
            <p:ph sz="quarter" idx="11" hasCustomPrompt="1"/>
          </p:nvPr>
        </p:nvSpPr>
        <p:spPr>
          <a:xfrm>
            <a:off x="479425" y="1844675"/>
            <a:ext cx="8353426" cy="4392612"/>
          </a:xfrm>
        </p:spPr>
        <p:txBody>
          <a:bodyPr/>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Fifths level</a:t>
            </a:r>
          </a:p>
        </p:txBody>
      </p:sp>
      <p:sp>
        <p:nvSpPr>
          <p:cNvPr id="6" name="Title_SM">
            <a:extLst>
              <a:ext uri="{FF2B5EF4-FFF2-40B4-BE49-F238E27FC236}">
                <a16:creationId xmlns:a16="http://schemas.microsoft.com/office/drawing/2014/main" xmlns="" id="{3F4EF873-DC0F-4698-BEC2-502DB043AA5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Arial 40pt, Black, </a:t>
            </a:r>
            <a:br>
              <a:rPr lang="en-US" dirty="0"/>
            </a:br>
            <a:r>
              <a:rPr lang="en-US" dirty="0"/>
              <a:t>max 2-lines</a:t>
            </a:r>
          </a:p>
        </p:txBody>
      </p:sp>
    </p:spTree>
    <p:extLst>
      <p:ext uri="{BB962C8B-B14F-4D97-AF65-F5344CB8AC3E}">
        <p14:creationId xmlns:p14="http://schemas.microsoft.com/office/powerpoint/2010/main" xmlns="" val="3607999529"/>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479425" y="1844675"/>
            <a:ext cx="5472113"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Fifths level</a:t>
            </a:r>
          </a:p>
        </p:txBody>
      </p:sp>
      <p:sp>
        <p:nvSpPr>
          <p:cNvPr id="5" name="Title_SM">
            <a:extLst>
              <a:ext uri="{FF2B5EF4-FFF2-40B4-BE49-F238E27FC236}">
                <a16:creationId xmlns:a16="http://schemas.microsoft.com/office/drawing/2014/main" xmlns="" id="{AC5B9436-E3EB-4A3D-BE6B-EFFF8123DE9D}"/>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Arial 40pt, Black, </a:t>
            </a:r>
            <a:br>
              <a:rPr lang="en-US" dirty="0"/>
            </a:br>
            <a:r>
              <a:rPr lang="en-US" dirty="0"/>
              <a:t>max 2-lines</a:t>
            </a:r>
          </a:p>
        </p:txBody>
      </p:sp>
    </p:spTree>
    <p:extLst>
      <p:ext uri="{BB962C8B-B14F-4D97-AF65-F5344CB8AC3E}">
        <p14:creationId xmlns:p14="http://schemas.microsoft.com/office/powerpoint/2010/main" xmlns="" val="4114665"/>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a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479425" y="1844675"/>
            <a:ext cx="5472113"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Fifths level</a:t>
            </a:r>
          </a:p>
        </p:txBody>
      </p:sp>
      <p:sp>
        <p:nvSpPr>
          <p:cNvPr id="6" name="Title_SM"/>
          <p:cNvSpPr>
            <a:spLocks noGrp="1" noChangeArrowheads="1"/>
          </p:cNvSpPr>
          <p:nvPr>
            <p:ph type="title" hasCustomPrompt="1"/>
          </p:nvPr>
        </p:nvSpPr>
        <p:spPr bwMode="auto">
          <a:xfrm>
            <a:off x="479425" y="476250"/>
            <a:ext cx="5472113"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Arial 40pt, Black, max 2-lines</a:t>
            </a:r>
          </a:p>
        </p:txBody>
      </p:sp>
      <p:sp>
        <p:nvSpPr>
          <p:cNvPr id="3" name="Picture Placeholder 2">
            <a:extLst>
              <a:ext uri="{FF2B5EF4-FFF2-40B4-BE49-F238E27FC236}">
                <a16:creationId xmlns:a16="http://schemas.microsoft.com/office/drawing/2014/main" xmlns="" id="{2F5F844D-0CF3-4814-B0DE-3D27A83936FD}"/>
              </a:ext>
            </a:extLst>
          </p:cNvPr>
          <p:cNvSpPr>
            <a:spLocks noGrp="1"/>
          </p:cNvSpPr>
          <p:nvPr>
            <p:ph type="pic" sz="quarter" idx="11" hasCustomPrompt="1"/>
          </p:nvPr>
        </p:nvSpPr>
        <p:spPr>
          <a:xfrm>
            <a:off x="6096000" y="0"/>
            <a:ext cx="6096000" cy="6858000"/>
          </a:xfrm>
          <a:prstGeom prst="rect">
            <a:avLst/>
          </a:prstGeom>
        </p:spPr>
        <p:txBody>
          <a:bodyPr anchor="ctr"/>
          <a:lstStyle>
            <a:lvl1pPr marL="0" indent="0">
              <a:buNone/>
              <a:defRPr/>
            </a:lvl1pPr>
          </a:lstStyle>
          <a:p>
            <a:r>
              <a:rPr lang="en-US" dirty="0"/>
              <a:t>     Click icon to add picture</a:t>
            </a:r>
          </a:p>
        </p:txBody>
      </p:sp>
    </p:spTree>
    <p:extLst>
      <p:ext uri="{BB962C8B-B14F-4D97-AF65-F5344CB8AC3E}">
        <p14:creationId xmlns:p14="http://schemas.microsoft.com/office/powerpoint/2010/main" xmlns="" val="584347284"/>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240463" y="1844675"/>
            <a:ext cx="5472112"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Fifths level</a:t>
            </a:r>
          </a:p>
        </p:txBody>
      </p:sp>
      <p:sp>
        <p:nvSpPr>
          <p:cNvPr id="5" name="Title_SM">
            <a:extLst>
              <a:ext uri="{FF2B5EF4-FFF2-40B4-BE49-F238E27FC236}">
                <a16:creationId xmlns:a16="http://schemas.microsoft.com/office/drawing/2014/main" xmlns="" id="{4ACB62A1-CC4A-4B59-B1D8-ED86B77D9A3A}"/>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Arial 40pt, Black, </a:t>
            </a:r>
            <a:br>
              <a:rPr lang="en-US" dirty="0"/>
            </a:br>
            <a:r>
              <a:rPr lang="en-US" dirty="0"/>
              <a:t>max 2-lines</a:t>
            </a:r>
          </a:p>
        </p:txBody>
      </p:sp>
    </p:spTree>
    <p:extLst>
      <p:ext uri="{BB962C8B-B14F-4D97-AF65-F5344CB8AC3E}">
        <p14:creationId xmlns:p14="http://schemas.microsoft.com/office/powerpoint/2010/main" xmlns="" val="2522373556"/>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240463" y="1844675"/>
            <a:ext cx="5472112"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p:txBody>
      </p:sp>
      <p:sp>
        <p:nvSpPr>
          <p:cNvPr id="6" name="Title_SM"/>
          <p:cNvSpPr>
            <a:spLocks noGrp="1" noChangeArrowheads="1"/>
          </p:cNvSpPr>
          <p:nvPr>
            <p:ph type="title" hasCustomPrompt="1"/>
          </p:nvPr>
        </p:nvSpPr>
        <p:spPr bwMode="auto">
          <a:xfrm>
            <a:off x="6240463" y="476250"/>
            <a:ext cx="4924362"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Arial 40pt, Black, max 2-lines</a:t>
            </a:r>
          </a:p>
        </p:txBody>
      </p:sp>
      <p:sp>
        <p:nvSpPr>
          <p:cNvPr id="3" name="Picture Placeholder 2">
            <a:extLst>
              <a:ext uri="{FF2B5EF4-FFF2-40B4-BE49-F238E27FC236}">
                <a16:creationId xmlns:a16="http://schemas.microsoft.com/office/drawing/2014/main" xmlns="" id="{B0349585-9F54-46CC-8CEC-052CD1853EC5}"/>
              </a:ext>
            </a:extLst>
          </p:cNvPr>
          <p:cNvSpPr>
            <a:spLocks noGrp="1"/>
          </p:cNvSpPr>
          <p:nvPr>
            <p:ph type="pic" sz="quarter" idx="11" hasCustomPrompt="1"/>
          </p:nvPr>
        </p:nvSpPr>
        <p:spPr>
          <a:xfrm>
            <a:off x="0" y="0"/>
            <a:ext cx="6096000" cy="6858000"/>
          </a:xfrm>
          <a:prstGeom prst="rect">
            <a:avLst/>
          </a:prstGeom>
        </p:spPr>
        <p:txBody>
          <a:bodyPr anchor="ctr"/>
          <a:lstStyle>
            <a:lvl1pPr marL="0" indent="0">
              <a:buNone/>
              <a:defRPr/>
            </a:lvl1pPr>
          </a:lstStyle>
          <a:p>
            <a:r>
              <a:rPr lang="en-US" dirty="0"/>
              <a:t>      Click icon to add picture</a:t>
            </a:r>
          </a:p>
        </p:txBody>
      </p:sp>
    </p:spTree>
    <p:extLst>
      <p:ext uri="{BB962C8B-B14F-4D97-AF65-F5344CB8AC3E}">
        <p14:creationId xmlns:p14="http://schemas.microsoft.com/office/powerpoint/2010/main" xmlns="" val="273198187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w. Bright Photo">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xmlns="" id="{9A763E3F-D546-48DC-86FC-898851FBC7BD}"/>
              </a:ext>
            </a:extLst>
          </p:cNvPr>
          <p:cNvSpPr>
            <a:spLocks noGrp="1"/>
          </p:cNvSpPr>
          <p:nvPr>
            <p:ph type="pic" sz="quarter" idx="13" hasCustomPrompt="1"/>
          </p:nvPr>
        </p:nvSpPr>
        <p:spPr>
          <a:xfrm>
            <a:off x="1" y="0"/>
            <a:ext cx="12192000" cy="6858000"/>
          </a:xfrm>
          <a:prstGeom prst="rect">
            <a:avLst/>
          </a:prstGeom>
          <a:solidFill>
            <a:schemeClr val="tx1">
              <a:lumMod val="10000"/>
              <a:lumOff val="90000"/>
            </a:schemeClr>
          </a:solidFill>
        </p:spPr>
        <p:txBody>
          <a:bodyPr anchor="ctr"/>
          <a:lstStyle>
            <a:lvl1pPr marL="0" indent="0" algn="ctr">
              <a:buNone/>
              <a:defRPr/>
            </a:lvl1pPr>
          </a:lstStyle>
          <a:p>
            <a:r>
              <a:rPr lang="en-US" dirty="0"/>
              <a:t>                                                                         Click icon to add a bright image</a:t>
            </a:r>
          </a:p>
        </p:txBody>
      </p:sp>
      <p:sp>
        <p:nvSpPr>
          <p:cNvPr id="22531" name="Title_TM"/>
          <p:cNvSpPr>
            <a:spLocks noGrp="1" noChangeArrowheads="1"/>
          </p:cNvSpPr>
          <p:nvPr>
            <p:ph type="ctrTitle" hasCustomPrompt="1"/>
          </p:nvPr>
        </p:nvSpPr>
        <p:spPr>
          <a:xfrm>
            <a:off x="479425" y="476250"/>
            <a:ext cx="8353426" cy="2330958"/>
          </a:xfrm>
        </p:spPr>
        <p:txBody>
          <a:bodyPr/>
          <a:lstStyle>
            <a:lvl1pPr>
              <a:lnSpc>
                <a:spcPct val="85000"/>
              </a:lnSpc>
              <a:defRPr sz="6000" b="0" i="0" kern="1400" spc="-160" baseline="0">
                <a:latin typeface="Arial" panose="020B0604020202020204" pitchFamily="34" charset="0"/>
              </a:defRPr>
            </a:lvl1pPr>
          </a:lstStyle>
          <a:p>
            <a:r>
              <a:rPr lang="en-US" dirty="0"/>
              <a:t>Presentation title,</a:t>
            </a:r>
            <a:br>
              <a:rPr lang="en-US" dirty="0"/>
            </a:br>
            <a:r>
              <a:rPr lang="en-US" dirty="0"/>
              <a:t>Arial 60pt,</a:t>
            </a:r>
            <a:br>
              <a:rPr lang="en-US" dirty="0"/>
            </a:br>
            <a:r>
              <a:rPr lang="en-US" dirty="0"/>
              <a:t>Black,</a:t>
            </a:r>
            <a:br>
              <a:rPr lang="en-US" dirty="0"/>
            </a:br>
            <a:r>
              <a:rPr lang="en-US" dirty="0"/>
              <a:t>max 4-lines</a:t>
            </a:r>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0" i="0" baseline="0">
                <a:solidFill>
                  <a:schemeClr val="tx1"/>
                </a:solidFill>
                <a:latin typeface="Arial" panose="020B0604020202020204" pitchFamily="34" charset="0"/>
              </a:defRPr>
            </a:lvl1pPr>
          </a:lstStyle>
          <a:p>
            <a:r>
              <a:rPr lang="en-US" dirty="0"/>
              <a:t>Presentation description/subtitle</a:t>
            </a:r>
            <a:br>
              <a:rPr lang="en-US" dirty="0"/>
            </a:br>
            <a:r>
              <a:rPr lang="en-US" dirty="0"/>
              <a:t>Arial 20pt</a:t>
            </a:r>
          </a:p>
        </p:txBody>
      </p:sp>
      <p:pic>
        <p:nvPicPr>
          <p:cNvPr id="9" name="Graphic 8">
            <a:extLst>
              <a:ext uri="{FF2B5EF4-FFF2-40B4-BE49-F238E27FC236}">
                <a16:creationId xmlns:a16="http://schemas.microsoft.com/office/drawing/2014/main" xmlns="" id="{6E03516D-EC68-4282-84F4-9729304A51DE}"/>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490452" y="476250"/>
            <a:ext cx="256032" cy="256032"/>
          </a:xfrm>
          <a:prstGeom prst="rect">
            <a:avLst/>
          </a:prstGeom>
        </p:spPr>
      </p:pic>
      <p:sp>
        <p:nvSpPr>
          <p:cNvPr id="12" name="Content Placeholder 2">
            <a:extLst>
              <a:ext uri="{FF2B5EF4-FFF2-40B4-BE49-F238E27FC236}">
                <a16:creationId xmlns:a16="http://schemas.microsoft.com/office/drawing/2014/main" xmlns="" id="{AEA91E80-CE75-F645-AD67-C0FA1C156693}"/>
              </a:ext>
            </a:extLst>
          </p:cNvPr>
          <p:cNvSpPr>
            <a:spLocks noGrp="1"/>
          </p:cNvSpPr>
          <p:nvPr>
            <p:ph sz="quarter" idx="10" hasCustomPrompt="1"/>
          </p:nvPr>
        </p:nvSpPr>
        <p:spPr>
          <a:xfrm>
            <a:off x="482548" y="6237288"/>
            <a:ext cx="1910479" cy="287336"/>
          </a:xfrm>
          <a:prstGeom prst="rect">
            <a:avLst/>
          </a:prstGeom>
        </p:spPr>
        <p:txBody>
          <a:bodyPr wrap="none" anchor="b"/>
          <a:lstStyle>
            <a:lvl1pPr marL="0" indent="0" algn="l">
              <a:buNone/>
              <a:defRPr sz="1200" b="0" i="0">
                <a:latin typeface="Arial" panose="020B0604020202020204" pitchFamily="34" charset="0"/>
              </a:defRPr>
            </a:lvl1pPr>
          </a:lstStyle>
          <a:p>
            <a:r>
              <a:rPr lang="en-US" dirty="0"/>
              <a:t>Speaker name</a:t>
            </a:r>
          </a:p>
        </p:txBody>
      </p:sp>
      <p:sp>
        <p:nvSpPr>
          <p:cNvPr id="14" name="Content Placeholder 11">
            <a:extLst>
              <a:ext uri="{FF2B5EF4-FFF2-40B4-BE49-F238E27FC236}">
                <a16:creationId xmlns:a16="http://schemas.microsoft.com/office/drawing/2014/main" xmlns="" id="{8FD6B7D0-EF60-1247-8417-0498682D9080}"/>
              </a:ext>
            </a:extLst>
          </p:cNvPr>
          <p:cNvSpPr>
            <a:spLocks noGrp="1"/>
          </p:cNvSpPr>
          <p:nvPr>
            <p:ph sz="quarter" idx="11" hasCustomPrompt="1"/>
          </p:nvPr>
        </p:nvSpPr>
        <p:spPr>
          <a:xfrm>
            <a:off x="2471685" y="6237287"/>
            <a:ext cx="2515041" cy="287337"/>
          </a:xfrm>
          <a:prstGeom prst="rect">
            <a:avLst/>
          </a:prstGeom>
          <a:noFill/>
          <a:ln w="9525">
            <a:noFill/>
            <a:miter lim="800000"/>
            <a:headEnd/>
            <a:tailEnd/>
          </a:ln>
        </p:spPr>
        <p:txBody>
          <a:bodyPr tIns="0" rIns="0" anchor="b"/>
          <a:lstStyle>
            <a:lvl1pPr marL="0" indent="0" algn="ctr">
              <a:buNone/>
              <a:defRPr lang="en-US" sz="1200" b="0" i="0" dirty="0">
                <a:latin typeface="Arial" panose="020B0604020202020204" pitchFamily="34" charset="0"/>
              </a:defRPr>
            </a:lvl1pPr>
          </a:lstStyle>
          <a:p>
            <a:r>
              <a:rPr lang="en-US" dirty="0"/>
              <a:t>Organization</a:t>
            </a:r>
          </a:p>
        </p:txBody>
      </p:sp>
      <p:sp>
        <p:nvSpPr>
          <p:cNvPr id="15" name="Content Placeholder 11">
            <a:extLst>
              <a:ext uri="{FF2B5EF4-FFF2-40B4-BE49-F238E27FC236}">
                <a16:creationId xmlns:a16="http://schemas.microsoft.com/office/drawing/2014/main" xmlns="" id="{1B442206-5750-AA45-B057-9D9C3D95F68E}"/>
              </a:ext>
            </a:extLst>
          </p:cNvPr>
          <p:cNvSpPr>
            <a:spLocks noGrp="1"/>
          </p:cNvSpPr>
          <p:nvPr>
            <p:ph sz="quarter" idx="12" hasCustomPrompt="1"/>
          </p:nvPr>
        </p:nvSpPr>
        <p:spPr>
          <a:xfrm>
            <a:off x="5054036" y="6237287"/>
            <a:ext cx="897503" cy="287337"/>
          </a:xfrm>
          <a:prstGeom prst="rect">
            <a:avLst/>
          </a:prstGeom>
          <a:noFill/>
          <a:ln w="9525">
            <a:noFill/>
            <a:miter lim="800000"/>
            <a:headEnd/>
            <a:tailEnd/>
          </a:ln>
        </p:spPr>
        <p:txBody>
          <a:bodyPr wrap="none" tIns="0" rIns="0" anchor="b"/>
          <a:lstStyle>
            <a:lvl1pPr marL="0" indent="0" algn="r">
              <a:buNone/>
              <a:defRPr lang="en-US" sz="1200" b="0" i="0" dirty="0">
                <a:latin typeface="Arial" panose="020B0604020202020204" pitchFamily="34" charset="0"/>
              </a:defRPr>
            </a:lvl1pPr>
          </a:lstStyle>
          <a:p>
            <a:pPr lvl="0"/>
            <a:r>
              <a:rPr lang="en-US" dirty="0"/>
              <a:t>YYYY-MM-DD</a:t>
            </a:r>
          </a:p>
        </p:txBody>
      </p:sp>
      <p:sp>
        <p:nvSpPr>
          <p:cNvPr id="11" name="Content Placeholder 5">
            <a:extLst>
              <a:ext uri="{FF2B5EF4-FFF2-40B4-BE49-F238E27FC236}">
                <a16:creationId xmlns:a16="http://schemas.microsoft.com/office/drawing/2014/main" xmlns="" id="{188B2BE6-8EF7-4636-8C80-7CF46BE418C9}"/>
              </a:ext>
            </a:extLst>
          </p:cNvPr>
          <p:cNvSpPr txBox="1">
            <a:spLocks/>
          </p:cNvSpPr>
          <p:nvPr userDrawn="1"/>
        </p:nvSpPr>
        <p:spPr>
          <a:xfrm>
            <a:off x="7612083" y="6237287"/>
            <a:ext cx="4097371" cy="287337"/>
          </a:xfrm>
          <a:prstGeom prst="rect">
            <a:avLst/>
          </a:prstGeom>
        </p:spPr>
        <p:txBody>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lgn="r">
              <a:buNone/>
            </a:pPr>
            <a:r>
              <a:rPr lang="en-US" sz="1200" dirty="0">
                <a:latin typeface="Arial" panose="020B0604020202020204" pitchFamily="34" charset="0"/>
              </a:rPr>
              <a:t>Az </a:t>
            </a:r>
            <a:r>
              <a:rPr lang="hu-HU" sz="1200" dirty="0">
                <a:latin typeface="Arial" panose="020B0604020202020204" pitchFamily="34" charset="0"/>
              </a:rPr>
              <a:t>Ericsson Magyarország </a:t>
            </a:r>
            <a:r>
              <a:rPr lang="hu-HU" sz="1200" noProof="0" dirty="0">
                <a:latin typeface="Arial" panose="020B0604020202020204" pitchFamily="34" charset="0"/>
              </a:rPr>
              <a:t>els</a:t>
            </a:r>
            <a:r>
              <a:rPr lang="hu-HU" sz="1200" dirty="0">
                <a:latin typeface="Arial" panose="020B0604020202020204" pitchFamily="34" charset="0"/>
              </a:rPr>
              <a:t>ő negyedszázada</a:t>
            </a:r>
          </a:p>
        </p:txBody>
      </p:sp>
    </p:spTree>
    <p:extLst>
      <p:ext uri="{BB962C8B-B14F-4D97-AF65-F5344CB8AC3E}">
        <p14:creationId xmlns:p14="http://schemas.microsoft.com/office/powerpoint/2010/main" xmlns="" val="3999758604"/>
      </p:ext>
    </p:extLst>
  </p:cSld>
  <p:clrMapOvr>
    <a:masterClrMapping/>
  </p:clrMapOvr>
  <p:transition>
    <p:random/>
  </p:transition>
  <p:hf sldNum="0" hdr="0" ftr="0"/>
  <p:extLst mod="1">
    <p:ext uri="{DCECCB84-F9BA-43D5-87BE-67443E8EF086}">
      <p15:sldGuideLst xmlns:p15="http://schemas.microsoft.com/office/powerpoint/2012/main" xmlns=""/>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Content Placeholder 3"/>
          <p:cNvSpPr>
            <a:spLocks noGrp="1"/>
          </p:cNvSpPr>
          <p:nvPr>
            <p:ph sz="quarter" idx="3" hasCustomPrompt="1"/>
          </p:nvPr>
        </p:nvSpPr>
        <p:spPr>
          <a:xfrm>
            <a:off x="6240463" y="1844674"/>
            <a:ext cx="5472112"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p:txBody>
      </p:sp>
      <p:sp>
        <p:nvSpPr>
          <p:cNvPr id="3" name="Content Placeholder 1"/>
          <p:cNvSpPr>
            <a:spLocks noGrp="1"/>
          </p:cNvSpPr>
          <p:nvPr>
            <p:ph sz="half" idx="1" hasCustomPrompt="1"/>
          </p:nvPr>
        </p:nvSpPr>
        <p:spPr>
          <a:xfrm>
            <a:off x="479425" y="1844675"/>
            <a:ext cx="5472113" cy="4392612"/>
          </a:xfrm>
          <a:prstGeom prst="rect">
            <a:avLst/>
          </a:prstGeom>
        </p:spPr>
        <p:txBody>
          <a:bodyPr/>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p:txBody>
      </p:sp>
      <p:sp>
        <p:nvSpPr>
          <p:cNvPr id="6" name="Title_SM">
            <a:extLst>
              <a:ext uri="{FF2B5EF4-FFF2-40B4-BE49-F238E27FC236}">
                <a16:creationId xmlns:a16="http://schemas.microsoft.com/office/drawing/2014/main" xmlns="" id="{891BF4C4-9DF9-4D9F-A738-37FBCD45AA68}"/>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Arial 40pt, Black, </a:t>
            </a:r>
            <a:br>
              <a:rPr lang="en-US" dirty="0"/>
            </a:br>
            <a:r>
              <a:rPr lang="en-US" dirty="0"/>
              <a:t>max 2-lines</a:t>
            </a:r>
          </a:p>
        </p:txBody>
      </p:sp>
    </p:spTree>
    <p:extLst>
      <p:ext uri="{BB962C8B-B14F-4D97-AF65-F5344CB8AC3E}">
        <p14:creationId xmlns:p14="http://schemas.microsoft.com/office/powerpoint/2010/main" xmlns="" val="675883818"/>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2 narrow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9120188" y="1844674"/>
            <a:ext cx="2592387"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p:txBody>
      </p:sp>
      <p:sp>
        <p:nvSpPr>
          <p:cNvPr id="6" name="Content Placeholder 2"/>
          <p:cNvSpPr>
            <a:spLocks noGrp="1"/>
          </p:cNvSpPr>
          <p:nvPr>
            <p:ph sz="quarter" idx="11" hasCustomPrompt="1"/>
          </p:nvPr>
        </p:nvSpPr>
        <p:spPr>
          <a:xfrm>
            <a:off x="6240463" y="1844674"/>
            <a:ext cx="2592388"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p:txBody>
      </p:sp>
      <p:sp>
        <p:nvSpPr>
          <p:cNvPr id="7" name="Title_SM">
            <a:extLst>
              <a:ext uri="{FF2B5EF4-FFF2-40B4-BE49-F238E27FC236}">
                <a16:creationId xmlns:a16="http://schemas.microsoft.com/office/drawing/2014/main" xmlns="" id="{B1CFD82C-8968-4B87-A964-6288AF293D77}"/>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Arial 40pt, Black, </a:t>
            </a:r>
            <a:br>
              <a:rPr lang="en-US" dirty="0"/>
            </a:br>
            <a:r>
              <a:rPr lang="en-US" dirty="0"/>
              <a:t>max 2-lines</a:t>
            </a:r>
          </a:p>
        </p:txBody>
      </p:sp>
    </p:spTree>
    <p:extLst>
      <p:ext uri="{BB962C8B-B14F-4D97-AF65-F5344CB8AC3E}">
        <p14:creationId xmlns:p14="http://schemas.microsoft.com/office/powerpoint/2010/main" xmlns="" val="192221419"/>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right image with two contents">
    <p:spTree>
      <p:nvGrpSpPr>
        <p:cNvPr id="1" name=""/>
        <p:cNvGrpSpPr/>
        <p:nvPr/>
      </p:nvGrpSpPr>
      <p:grpSpPr>
        <a:xfrm>
          <a:off x="0" y="0"/>
          <a:ext cx="0" cy="0"/>
          <a:chOff x="0" y="0"/>
          <a:chExt cx="0" cy="0"/>
        </a:xfrm>
      </p:grpSpPr>
      <p:sp>
        <p:nvSpPr>
          <p:cNvPr id="5" name="Content Placeholder 2"/>
          <p:cNvSpPr>
            <a:spLocks noGrp="1"/>
          </p:cNvSpPr>
          <p:nvPr>
            <p:ph sz="quarter" idx="10" hasCustomPrompt="1"/>
          </p:nvPr>
        </p:nvSpPr>
        <p:spPr>
          <a:xfrm>
            <a:off x="479424" y="1844675"/>
            <a:ext cx="5472113" cy="2089150"/>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3" name="Content Placeholder 1"/>
          <p:cNvSpPr>
            <a:spLocks noGrp="1"/>
          </p:cNvSpPr>
          <p:nvPr>
            <p:ph idx="1" hasCustomPrompt="1"/>
          </p:nvPr>
        </p:nvSpPr>
        <p:spPr>
          <a:xfrm>
            <a:off x="479425" y="4149724"/>
            <a:ext cx="5472113"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a:extLst>
              <a:ext uri="{FF2B5EF4-FFF2-40B4-BE49-F238E27FC236}">
                <a16:creationId xmlns:a16="http://schemas.microsoft.com/office/drawing/2014/main" xmlns="" id="{A05AB2F5-3C8F-45BD-81CB-45EC98D4284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Arial 40pt, Black, </a:t>
            </a:r>
            <a:br>
              <a:rPr lang="en-US" dirty="0"/>
            </a:br>
            <a:r>
              <a:rPr lang="en-US" dirty="0"/>
              <a:t>max 2-lines</a:t>
            </a:r>
          </a:p>
        </p:txBody>
      </p:sp>
    </p:spTree>
    <p:extLst>
      <p:ext uri="{BB962C8B-B14F-4D97-AF65-F5344CB8AC3E}">
        <p14:creationId xmlns:p14="http://schemas.microsoft.com/office/powerpoint/2010/main" xmlns="" val="1631202071"/>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left image with two contents">
    <p:spTree>
      <p:nvGrpSpPr>
        <p:cNvPr id="1" name=""/>
        <p:cNvGrpSpPr/>
        <p:nvPr/>
      </p:nvGrpSpPr>
      <p:grpSpPr>
        <a:xfrm>
          <a:off x="0" y="0"/>
          <a:ext cx="0" cy="0"/>
          <a:chOff x="0" y="0"/>
          <a:chExt cx="0" cy="0"/>
        </a:xfrm>
      </p:grpSpPr>
      <p:sp>
        <p:nvSpPr>
          <p:cNvPr id="5" name="Content Placeholder 2"/>
          <p:cNvSpPr>
            <a:spLocks noGrp="1"/>
          </p:cNvSpPr>
          <p:nvPr>
            <p:ph sz="quarter" idx="10" hasCustomPrompt="1"/>
          </p:nvPr>
        </p:nvSpPr>
        <p:spPr>
          <a:xfrm>
            <a:off x="6240463" y="1844674"/>
            <a:ext cx="5472112"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3" name="Content Placeholder 1"/>
          <p:cNvSpPr>
            <a:spLocks noGrp="1"/>
          </p:cNvSpPr>
          <p:nvPr>
            <p:ph idx="1" hasCustomPrompt="1"/>
          </p:nvPr>
        </p:nvSpPr>
        <p:spPr>
          <a:xfrm>
            <a:off x="6240463" y="4149724"/>
            <a:ext cx="5472112"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a:extLst>
              <a:ext uri="{FF2B5EF4-FFF2-40B4-BE49-F238E27FC236}">
                <a16:creationId xmlns:a16="http://schemas.microsoft.com/office/drawing/2014/main" xmlns="" id="{524C71C0-9908-4C8C-97CC-AA201198D25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Arial 40pt, Black, </a:t>
            </a:r>
            <a:br>
              <a:rPr lang="en-US" dirty="0"/>
            </a:br>
            <a:r>
              <a:rPr lang="en-US" dirty="0"/>
              <a:t>max 2-lines</a:t>
            </a:r>
          </a:p>
        </p:txBody>
      </p:sp>
    </p:spTree>
    <p:extLst>
      <p:ext uri="{BB962C8B-B14F-4D97-AF65-F5344CB8AC3E}">
        <p14:creationId xmlns:p14="http://schemas.microsoft.com/office/powerpoint/2010/main" xmlns="" val="185064145"/>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two horizontal contents">
    <p:spTree>
      <p:nvGrpSpPr>
        <p:cNvPr id="1" name=""/>
        <p:cNvGrpSpPr/>
        <p:nvPr/>
      </p:nvGrpSpPr>
      <p:grpSpPr>
        <a:xfrm>
          <a:off x="0" y="0"/>
          <a:ext cx="0" cy="0"/>
          <a:chOff x="0" y="0"/>
          <a:chExt cx="0" cy="0"/>
        </a:xfrm>
      </p:grpSpPr>
      <p:sp>
        <p:nvSpPr>
          <p:cNvPr id="7" name="Content Placeholder 2"/>
          <p:cNvSpPr>
            <a:spLocks noGrp="1"/>
          </p:cNvSpPr>
          <p:nvPr>
            <p:ph sz="quarter" idx="11" hasCustomPrompt="1"/>
          </p:nvPr>
        </p:nvSpPr>
        <p:spPr>
          <a:xfrm>
            <a:off x="3359150" y="4149724"/>
            <a:ext cx="8353425"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5" name="Content Placeholder 1"/>
          <p:cNvSpPr>
            <a:spLocks noGrp="1"/>
          </p:cNvSpPr>
          <p:nvPr>
            <p:ph sz="quarter" idx="10" hasCustomPrompt="1"/>
          </p:nvPr>
        </p:nvSpPr>
        <p:spPr>
          <a:xfrm>
            <a:off x="3359150" y="1844675"/>
            <a:ext cx="8353425" cy="2089150"/>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a:extLst>
              <a:ext uri="{FF2B5EF4-FFF2-40B4-BE49-F238E27FC236}">
                <a16:creationId xmlns:a16="http://schemas.microsoft.com/office/drawing/2014/main" xmlns="" id="{0114795F-6AFF-421E-BA39-763FAD29FC16}"/>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Arial 40pt, Black, </a:t>
            </a:r>
            <a:br>
              <a:rPr lang="en-US" dirty="0"/>
            </a:br>
            <a:r>
              <a:rPr lang="en-US" dirty="0"/>
              <a:t>max 2-lines</a:t>
            </a:r>
          </a:p>
        </p:txBody>
      </p:sp>
    </p:spTree>
    <p:extLst>
      <p:ext uri="{BB962C8B-B14F-4D97-AF65-F5344CB8AC3E}">
        <p14:creationId xmlns:p14="http://schemas.microsoft.com/office/powerpoint/2010/main" xmlns="" val="3977286576"/>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Image over two content parts">
    <p:spTree>
      <p:nvGrpSpPr>
        <p:cNvPr id="1" name=""/>
        <p:cNvGrpSpPr/>
        <p:nvPr/>
      </p:nvGrpSpPr>
      <p:grpSpPr>
        <a:xfrm>
          <a:off x="0" y="0"/>
          <a:ext cx="0" cy="0"/>
          <a:chOff x="0" y="0"/>
          <a:chExt cx="0" cy="0"/>
        </a:xfrm>
      </p:grpSpPr>
      <p:sp>
        <p:nvSpPr>
          <p:cNvPr id="7" name="Content Placeholder 3"/>
          <p:cNvSpPr>
            <a:spLocks noGrp="1"/>
          </p:cNvSpPr>
          <p:nvPr>
            <p:ph sz="quarter" idx="11" hasCustomPrompt="1"/>
          </p:nvPr>
        </p:nvSpPr>
        <p:spPr>
          <a:xfrm>
            <a:off x="6240463" y="4149724"/>
            <a:ext cx="5472112"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8" name="Content Placeholder 2"/>
          <p:cNvSpPr>
            <a:spLocks noGrp="1"/>
          </p:cNvSpPr>
          <p:nvPr>
            <p:ph sz="quarter" idx="12" hasCustomPrompt="1"/>
          </p:nvPr>
        </p:nvSpPr>
        <p:spPr>
          <a:xfrm>
            <a:off x="479425" y="4149724"/>
            <a:ext cx="5472113" cy="2087563"/>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a:extLst>
              <a:ext uri="{FF2B5EF4-FFF2-40B4-BE49-F238E27FC236}">
                <a16:creationId xmlns:a16="http://schemas.microsoft.com/office/drawing/2014/main" xmlns="" id="{A14F6E09-C956-49B3-8E41-DBD053DF768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Arial 40pt, Black, </a:t>
            </a:r>
            <a:br>
              <a:rPr lang="en-US" dirty="0"/>
            </a:br>
            <a:r>
              <a:rPr lang="en-US" dirty="0"/>
              <a:t>max 2-lines</a:t>
            </a:r>
          </a:p>
        </p:txBody>
      </p:sp>
    </p:spTree>
    <p:extLst>
      <p:ext uri="{BB962C8B-B14F-4D97-AF65-F5344CB8AC3E}">
        <p14:creationId xmlns:p14="http://schemas.microsoft.com/office/powerpoint/2010/main" xmlns="" val="1762546200"/>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8184575" y="1844675"/>
            <a:ext cx="3528000"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Content Placeholder 2"/>
          <p:cNvSpPr>
            <a:spLocks noGrp="1"/>
          </p:cNvSpPr>
          <p:nvPr>
            <p:ph sz="quarter" idx="11" hasCustomPrompt="1"/>
          </p:nvPr>
        </p:nvSpPr>
        <p:spPr>
          <a:xfrm>
            <a:off x="4332000" y="1844673"/>
            <a:ext cx="3528000"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7" name="Content Placeholder 1">
            <a:extLst>
              <a:ext uri="{FF2B5EF4-FFF2-40B4-BE49-F238E27FC236}">
                <a16:creationId xmlns:a16="http://schemas.microsoft.com/office/drawing/2014/main" xmlns="" id="{8E3794F8-471D-4987-945F-3C29BB03AB49}"/>
              </a:ext>
            </a:extLst>
          </p:cNvPr>
          <p:cNvSpPr>
            <a:spLocks noGrp="1"/>
          </p:cNvSpPr>
          <p:nvPr>
            <p:ph sz="quarter" idx="13" hasCustomPrompt="1"/>
          </p:nvPr>
        </p:nvSpPr>
        <p:spPr>
          <a:xfrm>
            <a:off x="479425" y="1844674"/>
            <a:ext cx="3528000"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10" name="Title_SM">
            <a:extLst>
              <a:ext uri="{FF2B5EF4-FFF2-40B4-BE49-F238E27FC236}">
                <a16:creationId xmlns:a16="http://schemas.microsoft.com/office/drawing/2014/main" xmlns="" id="{6B686A21-AA96-4B0A-B7CE-F4C6D5D31B32}"/>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Arial 40pt, Black, </a:t>
            </a:r>
            <a:br>
              <a:rPr lang="en-US" dirty="0"/>
            </a:br>
            <a:r>
              <a:rPr lang="en-US" dirty="0"/>
              <a:t>max 2-lines</a:t>
            </a:r>
          </a:p>
        </p:txBody>
      </p:sp>
    </p:spTree>
    <p:extLst>
      <p:ext uri="{BB962C8B-B14F-4D97-AF65-F5344CB8AC3E}">
        <p14:creationId xmlns:p14="http://schemas.microsoft.com/office/powerpoint/2010/main" xmlns="" val="3545725332"/>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3 narrow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9121776" y="1844674"/>
            <a:ext cx="2590799"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p:txBody>
      </p:sp>
      <p:sp>
        <p:nvSpPr>
          <p:cNvPr id="6" name="Content Placeholder 2"/>
          <p:cNvSpPr>
            <a:spLocks noGrp="1"/>
          </p:cNvSpPr>
          <p:nvPr>
            <p:ph sz="quarter" idx="11" hasCustomPrompt="1"/>
          </p:nvPr>
        </p:nvSpPr>
        <p:spPr>
          <a:xfrm>
            <a:off x="6240464" y="1844674"/>
            <a:ext cx="2592386"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p:txBody>
      </p:sp>
      <p:sp>
        <p:nvSpPr>
          <p:cNvPr id="4" name="Content Placeholder 1"/>
          <p:cNvSpPr>
            <a:spLocks noGrp="1"/>
          </p:cNvSpPr>
          <p:nvPr>
            <p:ph sz="quarter" idx="10" hasCustomPrompt="1"/>
          </p:nvPr>
        </p:nvSpPr>
        <p:spPr>
          <a:xfrm>
            <a:off x="3359149" y="1844674"/>
            <a:ext cx="2592389"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p:txBody>
      </p:sp>
      <p:sp>
        <p:nvSpPr>
          <p:cNvPr id="7" name="Title_SM">
            <a:extLst>
              <a:ext uri="{FF2B5EF4-FFF2-40B4-BE49-F238E27FC236}">
                <a16:creationId xmlns:a16="http://schemas.microsoft.com/office/drawing/2014/main" xmlns="" id="{7EEF5633-BC13-4AEA-AEF5-CE2675504D30}"/>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Arial 40pt, Black, </a:t>
            </a:r>
            <a:br>
              <a:rPr lang="en-US" dirty="0"/>
            </a:br>
            <a:r>
              <a:rPr lang="en-US" dirty="0"/>
              <a:t>max 2-lines</a:t>
            </a:r>
          </a:p>
        </p:txBody>
      </p:sp>
    </p:spTree>
    <p:extLst>
      <p:ext uri="{BB962C8B-B14F-4D97-AF65-F5344CB8AC3E}">
        <p14:creationId xmlns:p14="http://schemas.microsoft.com/office/powerpoint/2010/main" xmlns="" val="1896068706"/>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6240463" y="1844674"/>
            <a:ext cx="2592388" cy="4392614"/>
          </a:xfrm>
          <a:prstGeom prst="rect">
            <a:avLst/>
          </a:prstGeom>
        </p:spPr>
        <p:txBody>
          <a:bodyPr/>
          <a:lstStyle>
            <a:lvl1pPr>
              <a:defRPr/>
            </a:lvl1pPr>
            <a:lvl2pPr>
              <a:defRPr/>
            </a:lvl2pPr>
            <a:lvl3pPr>
              <a:defRPr/>
            </a:lvl3pPr>
            <a:lvl4pPr>
              <a:defRPr/>
            </a:lvl4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p:txBody>
      </p:sp>
      <p:sp>
        <p:nvSpPr>
          <p:cNvPr id="6" name="Content Placeholder 2"/>
          <p:cNvSpPr>
            <a:spLocks noGrp="1"/>
          </p:cNvSpPr>
          <p:nvPr>
            <p:ph sz="quarter" idx="11" hasCustomPrompt="1"/>
          </p:nvPr>
        </p:nvSpPr>
        <p:spPr>
          <a:xfrm>
            <a:off x="3359149" y="1844674"/>
            <a:ext cx="2592389" cy="4392613"/>
          </a:xfrm>
          <a:prstGeom prst="rect">
            <a:avLst/>
          </a:prstGeom>
        </p:spPr>
        <p:txBody>
          <a:bodyPr/>
          <a:lstStyle>
            <a:lvl1pPr>
              <a:defRPr/>
            </a:lvl1pPr>
            <a:lvl2pPr>
              <a:defRPr/>
            </a:lvl2pPr>
            <a:lvl3pPr>
              <a:defRPr/>
            </a:lvl3pPr>
            <a:lvl4pPr>
              <a:defRPr/>
            </a:lvl4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p:txBody>
      </p:sp>
      <p:sp>
        <p:nvSpPr>
          <p:cNvPr id="4" name="Content Placeholder 1"/>
          <p:cNvSpPr>
            <a:spLocks noGrp="1"/>
          </p:cNvSpPr>
          <p:nvPr>
            <p:ph sz="quarter" idx="10" hasCustomPrompt="1"/>
          </p:nvPr>
        </p:nvSpPr>
        <p:spPr>
          <a:xfrm>
            <a:off x="479425" y="1844674"/>
            <a:ext cx="2592388"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p:txBody>
      </p:sp>
      <p:sp>
        <p:nvSpPr>
          <p:cNvPr id="9" name="Content Placeholder 3"/>
          <p:cNvSpPr>
            <a:spLocks noGrp="1"/>
          </p:cNvSpPr>
          <p:nvPr>
            <p:ph sz="quarter" idx="13" hasCustomPrompt="1"/>
          </p:nvPr>
        </p:nvSpPr>
        <p:spPr>
          <a:xfrm>
            <a:off x="9120188" y="1844674"/>
            <a:ext cx="2592387" cy="4392613"/>
          </a:xfrm>
          <a:prstGeom prst="rect">
            <a:avLst/>
          </a:prstGeom>
        </p:spPr>
        <p:txBody>
          <a:bodyPr/>
          <a:lstStyle>
            <a:lvl1pPr>
              <a:defRPr/>
            </a:lvl1pPr>
            <a:lvl2pPr>
              <a:defRPr/>
            </a:lvl2pPr>
            <a:lvl3pPr>
              <a:defRPr/>
            </a:lvl3pPr>
            <a:lvl4pPr>
              <a:defRPr/>
            </a:lvl4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p:txBody>
      </p:sp>
      <p:sp>
        <p:nvSpPr>
          <p:cNvPr id="7" name="Title_SM">
            <a:extLst>
              <a:ext uri="{FF2B5EF4-FFF2-40B4-BE49-F238E27FC236}">
                <a16:creationId xmlns:a16="http://schemas.microsoft.com/office/drawing/2014/main" xmlns="" id="{F4D71A67-F349-4E68-B7B8-D53CE323A764}"/>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Arial 40pt, Black, </a:t>
            </a:r>
            <a:br>
              <a:rPr lang="en-US" dirty="0"/>
            </a:br>
            <a:r>
              <a:rPr lang="en-US" dirty="0"/>
              <a:t>max 2-lines</a:t>
            </a:r>
          </a:p>
        </p:txBody>
      </p:sp>
    </p:spTree>
    <p:extLst>
      <p:ext uri="{BB962C8B-B14F-4D97-AF65-F5344CB8AC3E}">
        <p14:creationId xmlns:p14="http://schemas.microsoft.com/office/powerpoint/2010/main" xmlns="" val="2275899235"/>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Preamble and 3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6240463" y="4149724"/>
            <a:ext cx="2592388" cy="2087563"/>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US" dirty="0"/>
              <a:t>For heading, use Arial in bold. For copy and bullets, use Arial Regular.</a:t>
            </a:r>
          </a:p>
          <a:p>
            <a:pPr lvl="0"/>
            <a:r>
              <a:rPr lang="en-US" dirty="0"/>
              <a:t>First level</a:t>
            </a:r>
          </a:p>
          <a:p>
            <a:pPr lvl="1"/>
            <a:r>
              <a:rPr lang="en-US" dirty="0"/>
              <a:t>Second level</a:t>
            </a:r>
          </a:p>
        </p:txBody>
      </p:sp>
      <p:sp>
        <p:nvSpPr>
          <p:cNvPr id="6" name="Content Placeholder 2"/>
          <p:cNvSpPr>
            <a:spLocks noGrp="1"/>
          </p:cNvSpPr>
          <p:nvPr>
            <p:ph sz="quarter" idx="11" hasCustomPrompt="1"/>
          </p:nvPr>
        </p:nvSpPr>
        <p:spPr>
          <a:xfrm>
            <a:off x="3359150" y="4149725"/>
            <a:ext cx="2592388" cy="2087562"/>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US" dirty="0"/>
              <a:t>For heading, use Arial in bold. For copy and bullets, use Arial Regular.</a:t>
            </a:r>
          </a:p>
          <a:p>
            <a:pPr lvl="0"/>
            <a:r>
              <a:rPr lang="en-US" dirty="0"/>
              <a:t>First level</a:t>
            </a:r>
          </a:p>
          <a:p>
            <a:pPr lvl="1"/>
            <a:r>
              <a:rPr lang="en-US" dirty="0"/>
              <a:t>Second level</a:t>
            </a:r>
          </a:p>
        </p:txBody>
      </p:sp>
      <p:sp>
        <p:nvSpPr>
          <p:cNvPr id="4" name="Content Placeholder 1"/>
          <p:cNvSpPr>
            <a:spLocks noGrp="1"/>
          </p:cNvSpPr>
          <p:nvPr>
            <p:ph sz="quarter" idx="10" hasCustomPrompt="1"/>
          </p:nvPr>
        </p:nvSpPr>
        <p:spPr>
          <a:xfrm>
            <a:off x="479425" y="1844675"/>
            <a:ext cx="2592388" cy="4392612"/>
          </a:xfrm>
          <a:prstGeom prst="rect">
            <a:avLst/>
          </a:prstGeom>
        </p:spPr>
        <p:txBody>
          <a:bodyPr/>
          <a:lstStyle>
            <a:lvl1pPr marL="0" indent="0">
              <a:buFont typeface="Ericsson Hilda Light" panose="020B0604020202020204" pitchFamily="34" charset="0"/>
              <a:buNone/>
              <a:defRPr sz="2500" b="0" i="0">
                <a:latin typeface="Arial" panose="020B0604020202020204" pitchFamily="34" charset="0"/>
                <a:cs typeface="Arial" panose="020B0604020202020204" pitchFamily="34" charset="0"/>
              </a:defRPr>
            </a:lvl1pPr>
            <a:lvl2pPr marL="0" indent="0">
              <a:buFont typeface="Ericsson Hilda Light" panose="020B0604020202020204" pitchFamily="34" charset="0"/>
              <a:buNone/>
              <a:defRPr sz="2500">
                <a:latin typeface="+mj-lt"/>
              </a:defRPr>
            </a:lvl2pPr>
            <a:lvl3pPr marL="342900" indent="0">
              <a:buFont typeface="Ericsson Hilda Light" panose="020B0604020202020204" pitchFamily="34" charset="0"/>
              <a:buNone/>
              <a:defRPr sz="2500">
                <a:latin typeface="+mj-lt"/>
              </a:defRPr>
            </a:lvl3pPr>
            <a:lvl4pPr marL="685800" indent="0">
              <a:buFont typeface="Ericsson Hilda Light" panose="020B0604020202020204" pitchFamily="34" charset="0"/>
              <a:buNone/>
              <a:defRPr sz="2500">
                <a:latin typeface="+mj-lt"/>
              </a:defRPr>
            </a:lvl4pPr>
            <a:lvl5pPr marL="1028700" indent="0">
              <a:buFont typeface="Ericsson Hilda Light" panose="020B0604020202020204" pitchFamily="34" charset="0"/>
              <a:buNone/>
              <a:defRPr sz="2500">
                <a:latin typeface="+mj-lt"/>
              </a:defRPr>
            </a:lvl5pPr>
          </a:lstStyle>
          <a:p>
            <a:pPr lvl="0"/>
            <a:r>
              <a:rPr kumimoji="0" lang="en-US" sz="2500" b="0" i="0" u="none" strike="noStrike" kern="1200" cap="none" spc="0" normalizeH="0" baseline="0" noProof="0" dirty="0">
                <a:ln>
                  <a:noFill/>
                </a:ln>
                <a:solidFill>
                  <a:srgbClr val="181818"/>
                </a:solidFill>
                <a:effectLst/>
                <a:uLnTx/>
                <a:uFillTx/>
                <a:ea typeface="+mn-ea"/>
                <a:cs typeface="Ericsson Hilda Light" panose="020B0604020202020204" pitchFamily="34" charset="0"/>
              </a:rPr>
              <a:t>Preamble text, </a:t>
            </a:r>
            <a:r>
              <a:rPr lang="en-US" dirty="0"/>
              <a:t>Arial </a:t>
            </a:r>
            <a:r>
              <a:rPr kumimoji="0" lang="en-US" sz="2500" b="0" i="0" u="none" strike="noStrike" kern="1200" cap="none" spc="0" normalizeH="0" baseline="0" noProof="0" dirty="0">
                <a:ln>
                  <a:noFill/>
                </a:ln>
                <a:solidFill>
                  <a:srgbClr val="181818"/>
                </a:solidFill>
                <a:effectLst/>
                <a:uLnTx/>
                <a:uFillTx/>
                <a:ea typeface="+mn-ea"/>
                <a:cs typeface="Ericsson Hilda Light" panose="020B0604020202020204" pitchFamily="34" charset="0"/>
              </a:rPr>
              <a:t>25pt, Black</a:t>
            </a:r>
            <a:endParaRPr lang="en-US" dirty="0"/>
          </a:p>
        </p:txBody>
      </p:sp>
      <p:sp>
        <p:nvSpPr>
          <p:cNvPr id="9" name="Content Placeholder 3"/>
          <p:cNvSpPr>
            <a:spLocks noGrp="1"/>
          </p:cNvSpPr>
          <p:nvPr>
            <p:ph sz="quarter" idx="13" hasCustomPrompt="1"/>
          </p:nvPr>
        </p:nvSpPr>
        <p:spPr>
          <a:xfrm>
            <a:off x="9120188" y="4149724"/>
            <a:ext cx="2592387" cy="2087563"/>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US" dirty="0"/>
              <a:t>For heading, use Arial in bold. For copy and bullets, use Arial Regular.</a:t>
            </a:r>
          </a:p>
          <a:p>
            <a:pPr lvl="0"/>
            <a:r>
              <a:rPr lang="en-US" dirty="0"/>
              <a:t>First level</a:t>
            </a:r>
          </a:p>
          <a:p>
            <a:pPr lvl="1"/>
            <a:r>
              <a:rPr lang="en-US" dirty="0"/>
              <a:t>Second level</a:t>
            </a:r>
          </a:p>
        </p:txBody>
      </p:sp>
      <p:sp>
        <p:nvSpPr>
          <p:cNvPr id="7" name="Title_SM">
            <a:extLst>
              <a:ext uri="{FF2B5EF4-FFF2-40B4-BE49-F238E27FC236}">
                <a16:creationId xmlns:a16="http://schemas.microsoft.com/office/drawing/2014/main" xmlns="" id="{CD0BB64A-768A-4118-B3E5-52B98C693831}"/>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Arial 40pt, Black, </a:t>
            </a:r>
            <a:br>
              <a:rPr lang="en-US" dirty="0"/>
            </a:br>
            <a:r>
              <a:rPr lang="en-US" dirty="0"/>
              <a:t>max 2-lines</a:t>
            </a:r>
          </a:p>
        </p:txBody>
      </p:sp>
    </p:spTree>
    <p:extLst>
      <p:ext uri="{BB962C8B-B14F-4D97-AF65-F5344CB8AC3E}">
        <p14:creationId xmlns:p14="http://schemas.microsoft.com/office/powerpoint/2010/main" xmlns="" val="150909029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age w. Dark Photo">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xmlns="" id="{FAD780AD-21B6-4312-96C4-9E36B1648871}"/>
              </a:ext>
            </a:extLst>
          </p:cNvPr>
          <p:cNvSpPr>
            <a:spLocks noGrp="1"/>
          </p:cNvSpPr>
          <p:nvPr>
            <p:ph type="pic" sz="quarter" idx="13" hasCustomPrompt="1"/>
          </p:nvPr>
        </p:nvSpPr>
        <p:spPr>
          <a:xfrm>
            <a:off x="1" y="0"/>
            <a:ext cx="12192000" cy="6858000"/>
          </a:xfrm>
          <a:prstGeom prst="rect">
            <a:avLst/>
          </a:prstGeom>
          <a:solidFill>
            <a:schemeClr val="tx1"/>
          </a:solidFill>
        </p:spPr>
        <p:txBody>
          <a:bodyPr anchor="ctr"/>
          <a:lstStyle>
            <a:lvl1pPr marL="0" indent="0" algn="ctr">
              <a:buNone/>
              <a:defRPr>
                <a:solidFill>
                  <a:schemeClr val="bg1"/>
                </a:solidFill>
              </a:defRPr>
            </a:lvl1pPr>
          </a:lstStyle>
          <a:p>
            <a:r>
              <a:rPr lang="en-US" dirty="0"/>
              <a:t>                                                                         Click icon to add a dark  image</a:t>
            </a:r>
          </a:p>
        </p:txBody>
      </p:sp>
      <p:sp>
        <p:nvSpPr>
          <p:cNvPr id="22531" name="Title_TM"/>
          <p:cNvSpPr>
            <a:spLocks noGrp="1" noChangeArrowheads="1"/>
          </p:cNvSpPr>
          <p:nvPr>
            <p:ph type="ctrTitle" hasCustomPrompt="1"/>
          </p:nvPr>
        </p:nvSpPr>
        <p:spPr>
          <a:xfrm>
            <a:off x="479425" y="476250"/>
            <a:ext cx="8353426" cy="2330958"/>
          </a:xfrm>
        </p:spPr>
        <p:txBody>
          <a:bodyPr/>
          <a:lstStyle>
            <a:lvl1pPr>
              <a:lnSpc>
                <a:spcPct val="85000"/>
              </a:lnSpc>
              <a:defRPr sz="6000" b="0" i="0" kern="1400" spc="-160" baseline="0">
                <a:solidFill>
                  <a:schemeClr val="bg1"/>
                </a:solidFill>
                <a:latin typeface="Arial" panose="020B0604020202020204" pitchFamily="34" charset="0"/>
              </a:defRPr>
            </a:lvl1pPr>
          </a:lstStyle>
          <a:p>
            <a:r>
              <a:rPr lang="en-US" dirty="0"/>
              <a:t>Presentation title,</a:t>
            </a:r>
            <a:br>
              <a:rPr lang="en-US" dirty="0"/>
            </a:br>
            <a:r>
              <a:rPr lang="en-US" dirty="0"/>
              <a:t>Arial 60pt,</a:t>
            </a:r>
            <a:br>
              <a:rPr lang="en-US" dirty="0"/>
            </a:br>
            <a:r>
              <a:rPr lang="en-US" dirty="0"/>
              <a:t>White,</a:t>
            </a:r>
            <a:br>
              <a:rPr lang="en-US" dirty="0"/>
            </a:br>
            <a:r>
              <a:rPr lang="en-US" dirty="0"/>
              <a:t>max 4-lines</a:t>
            </a:r>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0" i="0" baseline="0">
                <a:solidFill>
                  <a:schemeClr val="bg1"/>
                </a:solidFill>
                <a:latin typeface="Arial" panose="020B0604020202020204" pitchFamily="34" charset="0"/>
              </a:defRPr>
            </a:lvl1pPr>
          </a:lstStyle>
          <a:p>
            <a:r>
              <a:rPr lang="en-US" dirty="0"/>
              <a:t>Presentation description/subtitle</a:t>
            </a:r>
            <a:br>
              <a:rPr lang="en-US" dirty="0"/>
            </a:br>
            <a:r>
              <a:rPr lang="en-US" dirty="0"/>
              <a:t>Arial 20pt</a:t>
            </a:r>
          </a:p>
        </p:txBody>
      </p:sp>
      <p:pic>
        <p:nvPicPr>
          <p:cNvPr id="10" name="Graphic 9">
            <a:extLst>
              <a:ext uri="{FF2B5EF4-FFF2-40B4-BE49-F238E27FC236}">
                <a16:creationId xmlns:a16="http://schemas.microsoft.com/office/drawing/2014/main" xmlns="" id="{E29FEEAB-1C1F-4153-BC50-6FCDEAC19C8E}"/>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487410" y="476250"/>
            <a:ext cx="261523" cy="261523"/>
          </a:xfrm>
          <a:prstGeom prst="rect">
            <a:avLst/>
          </a:prstGeom>
        </p:spPr>
      </p:pic>
      <p:sp>
        <p:nvSpPr>
          <p:cNvPr id="12" name="Content Placeholder 2">
            <a:extLst>
              <a:ext uri="{FF2B5EF4-FFF2-40B4-BE49-F238E27FC236}">
                <a16:creationId xmlns:a16="http://schemas.microsoft.com/office/drawing/2014/main" xmlns="" id="{F07E157B-BEEC-4D45-8468-2CC0AC0E9BEC}"/>
              </a:ext>
            </a:extLst>
          </p:cNvPr>
          <p:cNvSpPr>
            <a:spLocks noGrp="1"/>
          </p:cNvSpPr>
          <p:nvPr>
            <p:ph sz="quarter" idx="10" hasCustomPrompt="1"/>
          </p:nvPr>
        </p:nvSpPr>
        <p:spPr>
          <a:xfrm>
            <a:off x="482548" y="6237288"/>
            <a:ext cx="1910479" cy="287336"/>
          </a:xfrm>
          <a:prstGeom prst="rect">
            <a:avLst/>
          </a:prstGeom>
        </p:spPr>
        <p:txBody>
          <a:bodyPr wrap="none" anchor="b"/>
          <a:lstStyle>
            <a:lvl1pPr marL="0" indent="0" algn="l">
              <a:buNone/>
              <a:defRPr sz="1200" b="0" i="0">
                <a:solidFill>
                  <a:schemeClr val="bg1"/>
                </a:solidFill>
                <a:latin typeface="Arial" panose="020B0604020202020204" pitchFamily="34" charset="0"/>
              </a:defRPr>
            </a:lvl1pPr>
          </a:lstStyle>
          <a:p>
            <a:r>
              <a:rPr lang="en-US" dirty="0"/>
              <a:t>Speaker name</a:t>
            </a:r>
          </a:p>
        </p:txBody>
      </p:sp>
      <p:sp>
        <p:nvSpPr>
          <p:cNvPr id="14" name="Content Placeholder 11">
            <a:extLst>
              <a:ext uri="{FF2B5EF4-FFF2-40B4-BE49-F238E27FC236}">
                <a16:creationId xmlns:a16="http://schemas.microsoft.com/office/drawing/2014/main" xmlns="" id="{DD1A61A1-3C26-CC4B-91B3-A51D0008451E}"/>
              </a:ext>
            </a:extLst>
          </p:cNvPr>
          <p:cNvSpPr>
            <a:spLocks noGrp="1"/>
          </p:cNvSpPr>
          <p:nvPr>
            <p:ph sz="quarter" idx="11" hasCustomPrompt="1"/>
          </p:nvPr>
        </p:nvSpPr>
        <p:spPr>
          <a:xfrm>
            <a:off x="2471685" y="6237287"/>
            <a:ext cx="2515041" cy="287337"/>
          </a:xfrm>
          <a:prstGeom prst="rect">
            <a:avLst/>
          </a:prstGeom>
          <a:noFill/>
          <a:ln w="9525">
            <a:noFill/>
            <a:miter lim="800000"/>
            <a:headEnd/>
            <a:tailEnd/>
          </a:ln>
        </p:spPr>
        <p:txBody>
          <a:bodyPr tIns="0" rIns="0" anchor="b"/>
          <a:lstStyle>
            <a:lvl1pPr marL="0" indent="0" algn="ctr">
              <a:buNone/>
              <a:defRPr lang="en-US" sz="1200" b="0" i="0" dirty="0">
                <a:solidFill>
                  <a:schemeClr val="bg1"/>
                </a:solidFill>
                <a:latin typeface="Arial" panose="020B0604020202020204" pitchFamily="34" charset="0"/>
              </a:defRPr>
            </a:lvl1pPr>
          </a:lstStyle>
          <a:p>
            <a:r>
              <a:rPr lang="en-US" dirty="0"/>
              <a:t>Organization</a:t>
            </a:r>
          </a:p>
        </p:txBody>
      </p:sp>
      <p:sp>
        <p:nvSpPr>
          <p:cNvPr id="15" name="Content Placeholder 11">
            <a:extLst>
              <a:ext uri="{FF2B5EF4-FFF2-40B4-BE49-F238E27FC236}">
                <a16:creationId xmlns:a16="http://schemas.microsoft.com/office/drawing/2014/main" xmlns="" id="{14C28319-12A9-E04B-B458-DCF9D0EA88F5}"/>
              </a:ext>
            </a:extLst>
          </p:cNvPr>
          <p:cNvSpPr>
            <a:spLocks noGrp="1"/>
          </p:cNvSpPr>
          <p:nvPr>
            <p:ph sz="quarter" idx="12" hasCustomPrompt="1"/>
          </p:nvPr>
        </p:nvSpPr>
        <p:spPr>
          <a:xfrm>
            <a:off x="5054036" y="6237287"/>
            <a:ext cx="897503" cy="287337"/>
          </a:xfrm>
          <a:prstGeom prst="rect">
            <a:avLst/>
          </a:prstGeom>
          <a:noFill/>
          <a:ln w="9525">
            <a:noFill/>
            <a:miter lim="800000"/>
            <a:headEnd/>
            <a:tailEnd/>
          </a:ln>
        </p:spPr>
        <p:txBody>
          <a:bodyPr wrap="none" tIns="0" rIns="0" anchor="b"/>
          <a:lstStyle>
            <a:lvl1pPr marL="0" indent="0" algn="r">
              <a:buNone/>
              <a:defRPr lang="en-US" sz="1200" b="0" i="0" dirty="0">
                <a:solidFill>
                  <a:schemeClr val="bg1"/>
                </a:solidFill>
                <a:latin typeface="Arial" panose="020B0604020202020204" pitchFamily="34" charset="0"/>
              </a:defRPr>
            </a:lvl1pPr>
          </a:lstStyle>
          <a:p>
            <a:pPr lvl="0"/>
            <a:r>
              <a:rPr lang="en-US" dirty="0"/>
              <a:t>YYYY-MM-DD</a:t>
            </a:r>
          </a:p>
        </p:txBody>
      </p:sp>
      <p:sp>
        <p:nvSpPr>
          <p:cNvPr id="13" name="Content Placeholder 5">
            <a:extLst>
              <a:ext uri="{FF2B5EF4-FFF2-40B4-BE49-F238E27FC236}">
                <a16:creationId xmlns:a16="http://schemas.microsoft.com/office/drawing/2014/main" xmlns="" id="{FE905F2F-26B8-490E-95C3-43EDC9B330CE}"/>
              </a:ext>
            </a:extLst>
          </p:cNvPr>
          <p:cNvSpPr txBox="1">
            <a:spLocks/>
          </p:cNvSpPr>
          <p:nvPr userDrawn="1"/>
        </p:nvSpPr>
        <p:spPr>
          <a:xfrm>
            <a:off x="7612083" y="6237287"/>
            <a:ext cx="4097371" cy="287337"/>
          </a:xfrm>
          <a:prstGeom prst="rect">
            <a:avLst/>
          </a:prstGeom>
        </p:spPr>
        <p:txBody>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lgn="r">
              <a:buNone/>
            </a:pPr>
            <a:r>
              <a:rPr lang="en-US" sz="1200" dirty="0">
                <a:solidFill>
                  <a:schemeClr val="bg1"/>
                </a:solidFill>
                <a:latin typeface="Arial" panose="020B0604020202020204" pitchFamily="34" charset="0"/>
              </a:rPr>
              <a:t>Az </a:t>
            </a:r>
            <a:r>
              <a:rPr lang="hu-HU" sz="1200" dirty="0">
                <a:solidFill>
                  <a:schemeClr val="bg1"/>
                </a:solidFill>
                <a:latin typeface="Arial" panose="020B0604020202020204" pitchFamily="34" charset="0"/>
              </a:rPr>
              <a:t>Ericsson Magyarország </a:t>
            </a:r>
            <a:r>
              <a:rPr lang="hu-HU" sz="1200" noProof="0" dirty="0">
                <a:solidFill>
                  <a:schemeClr val="bg1"/>
                </a:solidFill>
                <a:latin typeface="Arial" panose="020B0604020202020204" pitchFamily="34" charset="0"/>
              </a:rPr>
              <a:t>els</a:t>
            </a:r>
            <a:r>
              <a:rPr lang="hu-HU" sz="1200" dirty="0">
                <a:solidFill>
                  <a:schemeClr val="bg1"/>
                </a:solidFill>
                <a:latin typeface="Arial" panose="020B0604020202020204" pitchFamily="34" charset="0"/>
              </a:rPr>
              <a:t>ő negyedszázada</a:t>
            </a:r>
          </a:p>
        </p:txBody>
      </p:sp>
    </p:spTree>
    <p:extLst>
      <p:ext uri="{BB962C8B-B14F-4D97-AF65-F5344CB8AC3E}">
        <p14:creationId xmlns:p14="http://schemas.microsoft.com/office/powerpoint/2010/main" xmlns="" val="787326472"/>
      </p:ext>
    </p:extLst>
  </p:cSld>
  <p:clrMapOvr>
    <a:masterClrMapping/>
  </p:clrMapOvr>
  <p:transition>
    <p:random/>
  </p:transition>
  <p:hf sldNum="0" hdr="0" ftr="0"/>
  <p:extLst mod="1">
    <p:ext uri="{DCECCB84-F9BA-43D5-87BE-67443E8EF086}">
      <p15:sldGuideLst xmlns:p15="http://schemas.microsoft.com/office/powerpoint/2012/main" xmlns=""/>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4 columns with visual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6240463" y="4149724"/>
            <a:ext cx="2592388"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Arial in bold. For copy and bullets, use Arial Regular.</a:t>
            </a:r>
          </a:p>
          <a:p>
            <a:pPr lvl="0"/>
            <a:r>
              <a:rPr lang="en-US" dirty="0"/>
              <a:t>First level</a:t>
            </a:r>
          </a:p>
          <a:p>
            <a:pPr lvl="1"/>
            <a:r>
              <a:rPr lang="en-US" dirty="0"/>
              <a:t>Second level</a:t>
            </a:r>
          </a:p>
        </p:txBody>
      </p:sp>
      <p:sp>
        <p:nvSpPr>
          <p:cNvPr id="6" name="Content Placeholder 2"/>
          <p:cNvSpPr>
            <a:spLocks noGrp="1"/>
          </p:cNvSpPr>
          <p:nvPr>
            <p:ph sz="quarter" idx="11" hasCustomPrompt="1"/>
          </p:nvPr>
        </p:nvSpPr>
        <p:spPr>
          <a:xfrm>
            <a:off x="3359149" y="4149724"/>
            <a:ext cx="259238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Arial in bold. For copy and bullets, use Arial Regular.</a:t>
            </a:r>
          </a:p>
          <a:p>
            <a:pPr lvl="0"/>
            <a:r>
              <a:rPr lang="en-US" dirty="0"/>
              <a:t>First level</a:t>
            </a:r>
          </a:p>
          <a:p>
            <a:pPr lvl="1"/>
            <a:r>
              <a:rPr lang="en-US" dirty="0"/>
              <a:t>Second level</a:t>
            </a:r>
          </a:p>
        </p:txBody>
      </p:sp>
      <p:sp>
        <p:nvSpPr>
          <p:cNvPr id="4" name="Content Placeholder 1"/>
          <p:cNvSpPr>
            <a:spLocks noGrp="1"/>
          </p:cNvSpPr>
          <p:nvPr>
            <p:ph sz="quarter" idx="10" hasCustomPrompt="1"/>
          </p:nvPr>
        </p:nvSpPr>
        <p:spPr>
          <a:xfrm>
            <a:off x="479425" y="4149724"/>
            <a:ext cx="2592388"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Arial in bold. For copy and bullets, use Arial Regular.</a:t>
            </a:r>
          </a:p>
          <a:p>
            <a:pPr lvl="0"/>
            <a:r>
              <a:rPr lang="en-US" dirty="0"/>
              <a:t>First level</a:t>
            </a:r>
          </a:p>
          <a:p>
            <a:pPr lvl="1"/>
            <a:r>
              <a:rPr lang="en-US" dirty="0"/>
              <a:t>Second level</a:t>
            </a:r>
          </a:p>
        </p:txBody>
      </p:sp>
      <p:sp>
        <p:nvSpPr>
          <p:cNvPr id="9" name="Content Placeholder 3"/>
          <p:cNvSpPr>
            <a:spLocks noGrp="1"/>
          </p:cNvSpPr>
          <p:nvPr>
            <p:ph sz="quarter" idx="13" hasCustomPrompt="1"/>
          </p:nvPr>
        </p:nvSpPr>
        <p:spPr>
          <a:xfrm>
            <a:off x="9121776" y="4149724"/>
            <a:ext cx="259079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Arial in bold. For copy and bullets, use Arial Regular.</a:t>
            </a:r>
          </a:p>
          <a:p>
            <a:pPr lvl="0"/>
            <a:r>
              <a:rPr lang="en-US" dirty="0"/>
              <a:t>First level</a:t>
            </a:r>
          </a:p>
          <a:p>
            <a:pPr lvl="1"/>
            <a:r>
              <a:rPr lang="en-US" dirty="0"/>
              <a:t>Second level</a:t>
            </a:r>
          </a:p>
        </p:txBody>
      </p:sp>
      <p:sp>
        <p:nvSpPr>
          <p:cNvPr id="7" name="Title_SM">
            <a:extLst>
              <a:ext uri="{FF2B5EF4-FFF2-40B4-BE49-F238E27FC236}">
                <a16:creationId xmlns:a16="http://schemas.microsoft.com/office/drawing/2014/main" xmlns="" id="{F83268EB-5955-4A3F-8B85-E7C084E6FAF5}"/>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Arial 40pt, Black, </a:t>
            </a:r>
            <a:br>
              <a:rPr lang="en-US" dirty="0"/>
            </a:br>
            <a:r>
              <a:rPr lang="en-US" dirty="0"/>
              <a:t>max 2-lines</a:t>
            </a:r>
          </a:p>
        </p:txBody>
      </p:sp>
    </p:spTree>
    <p:extLst>
      <p:ext uri="{BB962C8B-B14F-4D97-AF65-F5344CB8AC3E}">
        <p14:creationId xmlns:p14="http://schemas.microsoft.com/office/powerpoint/2010/main" xmlns="" val="3100695833"/>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6" name="Content Placeholder 4"/>
          <p:cNvSpPr>
            <a:spLocks noGrp="1"/>
          </p:cNvSpPr>
          <p:nvPr>
            <p:ph sz="quarter" idx="4" hasCustomPrompt="1"/>
          </p:nvPr>
        </p:nvSpPr>
        <p:spPr>
          <a:xfrm>
            <a:off x="6240462" y="4149724"/>
            <a:ext cx="5472113"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4" name="Content Placeholder 2"/>
          <p:cNvSpPr>
            <a:spLocks noGrp="1"/>
          </p:cNvSpPr>
          <p:nvPr>
            <p:ph sz="quarter" idx="2" hasCustomPrompt="1"/>
          </p:nvPr>
        </p:nvSpPr>
        <p:spPr>
          <a:xfrm>
            <a:off x="6240462" y="1844674"/>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3" name="Content Placeholder 1"/>
          <p:cNvSpPr>
            <a:spLocks noGrp="1"/>
          </p:cNvSpPr>
          <p:nvPr>
            <p:ph sz="quarter" idx="1" hasCustomPrompt="1"/>
          </p:nvPr>
        </p:nvSpPr>
        <p:spPr>
          <a:xfrm>
            <a:off x="479425" y="1844674"/>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7" name="Content Placeholder 1">
            <a:extLst>
              <a:ext uri="{FF2B5EF4-FFF2-40B4-BE49-F238E27FC236}">
                <a16:creationId xmlns:a16="http://schemas.microsoft.com/office/drawing/2014/main" xmlns="" id="{5BD2C41D-0700-4885-AB77-25AFFE4E1FDA}"/>
              </a:ext>
            </a:extLst>
          </p:cNvPr>
          <p:cNvSpPr>
            <a:spLocks noGrp="1"/>
          </p:cNvSpPr>
          <p:nvPr>
            <p:ph sz="quarter" idx="10" hasCustomPrompt="1"/>
          </p:nvPr>
        </p:nvSpPr>
        <p:spPr>
          <a:xfrm>
            <a:off x="479425" y="4149725"/>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9" name="Title_SM">
            <a:extLst>
              <a:ext uri="{FF2B5EF4-FFF2-40B4-BE49-F238E27FC236}">
                <a16:creationId xmlns:a16="http://schemas.microsoft.com/office/drawing/2014/main" xmlns="" id="{2C948968-FB06-45CC-8259-6BDE4430EACB}"/>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Arial 40pt, Black, </a:t>
            </a:r>
            <a:br>
              <a:rPr lang="en-US" dirty="0"/>
            </a:br>
            <a:r>
              <a:rPr lang="en-US" dirty="0"/>
              <a:t>max 2-lines</a:t>
            </a:r>
          </a:p>
        </p:txBody>
      </p:sp>
    </p:spTree>
    <p:extLst>
      <p:ext uri="{BB962C8B-B14F-4D97-AF65-F5344CB8AC3E}">
        <p14:creationId xmlns:p14="http://schemas.microsoft.com/office/powerpoint/2010/main" xmlns="" val="2548612008"/>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6" name="Content Placeholder 4"/>
          <p:cNvSpPr>
            <a:spLocks noGrp="1"/>
          </p:cNvSpPr>
          <p:nvPr>
            <p:ph sz="quarter" idx="4" hasCustomPrompt="1"/>
          </p:nvPr>
        </p:nvSpPr>
        <p:spPr>
          <a:xfrm>
            <a:off x="6240463" y="4150995"/>
            <a:ext cx="2592387" cy="2086292"/>
          </a:xfrm>
          <a:prstGeom prst="rect">
            <a:avLst/>
          </a:prstGeom>
        </p:spPr>
        <p:txBody>
          <a:bodyPr lIns="72000" tIns="36000"/>
          <a:lstStyle>
            <a:lvl1pPr>
              <a:defRPr sz="2000"/>
            </a:lvl1pPr>
            <a:lvl2pPr>
              <a:defRPr sz="2000"/>
            </a:lvl2pPr>
            <a:lvl3pPr>
              <a:defRPr sz="2000"/>
            </a:lvl3pPr>
            <a:lvl4pPr>
              <a:defRPr sz="2000"/>
            </a:lvl4pPr>
            <a:lvl5pPr marL="1028700" indent="0">
              <a:buNone/>
              <a:defRPr sz="2000"/>
            </a:lvl5pPr>
          </a:lstStyle>
          <a:p>
            <a:pPr lvl="0"/>
            <a:r>
              <a:rPr lang="en-US" dirty="0"/>
              <a:t>For heading, use Arial in bold. For copy and bullets, use Arial Regular.</a:t>
            </a:r>
          </a:p>
          <a:p>
            <a:pPr lvl="0"/>
            <a:r>
              <a:rPr lang="en-US" dirty="0"/>
              <a:t>First level</a:t>
            </a:r>
          </a:p>
          <a:p>
            <a:pPr lvl="1"/>
            <a:r>
              <a:rPr lang="en-US" dirty="0"/>
              <a:t>Second level</a:t>
            </a:r>
          </a:p>
        </p:txBody>
      </p:sp>
      <p:sp>
        <p:nvSpPr>
          <p:cNvPr id="5" name="Content Placeholder 3"/>
          <p:cNvSpPr>
            <a:spLocks noGrp="1"/>
          </p:cNvSpPr>
          <p:nvPr>
            <p:ph sz="quarter" idx="3" hasCustomPrompt="1"/>
          </p:nvPr>
        </p:nvSpPr>
        <p:spPr>
          <a:xfrm>
            <a:off x="479424" y="4149724"/>
            <a:ext cx="259238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Arial in bold. For copy and bullets, use Arial Regular.</a:t>
            </a:r>
          </a:p>
          <a:p>
            <a:pPr lvl="0"/>
            <a:r>
              <a:rPr lang="en-US" dirty="0"/>
              <a:t>First level</a:t>
            </a:r>
          </a:p>
          <a:p>
            <a:pPr lvl="1"/>
            <a:r>
              <a:rPr lang="en-US" dirty="0"/>
              <a:t>Second level</a:t>
            </a:r>
          </a:p>
        </p:txBody>
      </p:sp>
      <p:sp>
        <p:nvSpPr>
          <p:cNvPr id="4" name="Content Placeholder 2"/>
          <p:cNvSpPr>
            <a:spLocks noGrp="1"/>
          </p:cNvSpPr>
          <p:nvPr>
            <p:ph sz="quarter" idx="2" hasCustomPrompt="1"/>
          </p:nvPr>
        </p:nvSpPr>
        <p:spPr>
          <a:xfrm>
            <a:off x="6240463" y="1844675"/>
            <a:ext cx="2592387"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Arial in bold. For copy and bullets, use Arial Regular.</a:t>
            </a:r>
          </a:p>
          <a:p>
            <a:pPr lvl="0"/>
            <a:r>
              <a:rPr lang="en-US" dirty="0"/>
              <a:t>First level</a:t>
            </a:r>
          </a:p>
          <a:p>
            <a:pPr lvl="1"/>
            <a:r>
              <a:rPr lang="en-US" dirty="0"/>
              <a:t>Second level</a:t>
            </a:r>
          </a:p>
        </p:txBody>
      </p:sp>
      <p:sp>
        <p:nvSpPr>
          <p:cNvPr id="3" name="Content Placeholder 1"/>
          <p:cNvSpPr>
            <a:spLocks noGrp="1"/>
          </p:cNvSpPr>
          <p:nvPr>
            <p:ph sz="quarter" idx="1" hasCustomPrompt="1"/>
          </p:nvPr>
        </p:nvSpPr>
        <p:spPr>
          <a:xfrm>
            <a:off x="479424" y="1844675"/>
            <a:ext cx="2592389"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Arial in bold. For copy and bullets, use Arial Regular.</a:t>
            </a:r>
          </a:p>
          <a:p>
            <a:pPr lvl="0"/>
            <a:r>
              <a:rPr lang="en-US" dirty="0"/>
              <a:t>First level</a:t>
            </a:r>
          </a:p>
          <a:p>
            <a:pPr lvl="1"/>
            <a:r>
              <a:rPr lang="en-US" dirty="0"/>
              <a:t>Second level</a:t>
            </a:r>
          </a:p>
        </p:txBody>
      </p:sp>
      <p:sp>
        <p:nvSpPr>
          <p:cNvPr id="8" name="Content Placeholder 3"/>
          <p:cNvSpPr>
            <a:spLocks noGrp="1"/>
          </p:cNvSpPr>
          <p:nvPr>
            <p:ph sz="quarter" idx="10" hasCustomPrompt="1"/>
          </p:nvPr>
        </p:nvSpPr>
        <p:spPr>
          <a:xfrm>
            <a:off x="3359151" y="4149724"/>
            <a:ext cx="2592387"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Arial in bold. For copy and bullets, use Arial Regular.</a:t>
            </a:r>
          </a:p>
          <a:p>
            <a:pPr lvl="0"/>
            <a:r>
              <a:rPr lang="en-US" dirty="0"/>
              <a:t>First level</a:t>
            </a:r>
          </a:p>
          <a:p>
            <a:pPr lvl="1"/>
            <a:r>
              <a:rPr lang="en-US" dirty="0"/>
              <a:t>Second level</a:t>
            </a:r>
          </a:p>
        </p:txBody>
      </p:sp>
      <p:sp>
        <p:nvSpPr>
          <p:cNvPr id="9" name="Content Placeholder 1"/>
          <p:cNvSpPr>
            <a:spLocks noGrp="1"/>
          </p:cNvSpPr>
          <p:nvPr>
            <p:ph sz="quarter" idx="11" hasCustomPrompt="1"/>
          </p:nvPr>
        </p:nvSpPr>
        <p:spPr>
          <a:xfrm>
            <a:off x="3359151" y="1844675"/>
            <a:ext cx="2592388"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Arial in bold. For copy and bullets, use Arial Regular.</a:t>
            </a:r>
          </a:p>
          <a:p>
            <a:pPr lvl="0"/>
            <a:r>
              <a:rPr lang="en-US" dirty="0"/>
              <a:t>First level</a:t>
            </a:r>
          </a:p>
          <a:p>
            <a:pPr lvl="1"/>
            <a:r>
              <a:rPr lang="en-US" dirty="0"/>
              <a:t>Second level</a:t>
            </a:r>
          </a:p>
        </p:txBody>
      </p:sp>
      <p:sp>
        <p:nvSpPr>
          <p:cNvPr id="10" name="Content Placeholder 4"/>
          <p:cNvSpPr>
            <a:spLocks noGrp="1"/>
          </p:cNvSpPr>
          <p:nvPr>
            <p:ph sz="quarter" idx="12" hasCustomPrompt="1"/>
          </p:nvPr>
        </p:nvSpPr>
        <p:spPr>
          <a:xfrm>
            <a:off x="9120188" y="4149725"/>
            <a:ext cx="2592387" cy="2087562"/>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Arial in bold. For copy and bullets, use Arial Regular.</a:t>
            </a:r>
          </a:p>
          <a:p>
            <a:pPr lvl="0"/>
            <a:r>
              <a:rPr lang="en-US" dirty="0"/>
              <a:t>First level</a:t>
            </a:r>
          </a:p>
          <a:p>
            <a:pPr lvl="1"/>
            <a:r>
              <a:rPr lang="en-US" dirty="0"/>
              <a:t>Second level</a:t>
            </a:r>
          </a:p>
        </p:txBody>
      </p:sp>
      <p:sp>
        <p:nvSpPr>
          <p:cNvPr id="11" name="Content Placeholder 2"/>
          <p:cNvSpPr>
            <a:spLocks noGrp="1"/>
          </p:cNvSpPr>
          <p:nvPr>
            <p:ph sz="quarter" idx="13" hasCustomPrompt="1"/>
          </p:nvPr>
        </p:nvSpPr>
        <p:spPr>
          <a:xfrm>
            <a:off x="9120188" y="1844674"/>
            <a:ext cx="2592387" cy="2089151"/>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Arial in bold. For copy and bullets, use Arial Regular.</a:t>
            </a:r>
          </a:p>
          <a:p>
            <a:pPr lvl="0"/>
            <a:r>
              <a:rPr lang="en-US" dirty="0"/>
              <a:t>First level</a:t>
            </a:r>
          </a:p>
          <a:p>
            <a:pPr lvl="1"/>
            <a:r>
              <a:rPr lang="en-US" dirty="0"/>
              <a:t>Second level</a:t>
            </a:r>
          </a:p>
        </p:txBody>
      </p:sp>
      <p:sp>
        <p:nvSpPr>
          <p:cNvPr id="13" name="Title_SM">
            <a:extLst>
              <a:ext uri="{FF2B5EF4-FFF2-40B4-BE49-F238E27FC236}">
                <a16:creationId xmlns:a16="http://schemas.microsoft.com/office/drawing/2014/main" xmlns="" id="{99858DC4-E787-41D2-A613-961D60F89117}"/>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Arial 40pt, Black, </a:t>
            </a:r>
            <a:br>
              <a:rPr lang="en-US" dirty="0"/>
            </a:br>
            <a:r>
              <a:rPr lang="en-US" dirty="0"/>
              <a:t>max 2-lines</a:t>
            </a:r>
          </a:p>
        </p:txBody>
      </p:sp>
      <p:sp>
        <p:nvSpPr>
          <p:cNvPr id="2" name="TextBox 1">
            <a:extLst>
              <a:ext uri="{FF2B5EF4-FFF2-40B4-BE49-F238E27FC236}">
                <a16:creationId xmlns:a16="http://schemas.microsoft.com/office/drawing/2014/main" xmlns="" id="{F4E62EC5-2B81-704E-98BB-B10BA71BB297}"/>
              </a:ext>
            </a:extLst>
          </p:cNvPr>
          <p:cNvSpPr txBox="1"/>
          <p:nvPr userDrawn="1"/>
        </p:nvSpPr>
        <p:spPr bwMode="auto">
          <a:xfrm>
            <a:off x="1353787" y="6543304"/>
            <a:ext cx="0" cy="0"/>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noAutofit/>
          </a:bodyPr>
          <a:lstStyle/>
          <a:p>
            <a:pPr marL="344488" indent="-344488" algn="l">
              <a:buClr>
                <a:schemeClr val="tx1"/>
              </a:buClr>
              <a:buFont typeface="Ericsson Hilda Light" panose="00000400000000000000" pitchFamily="2" charset="0"/>
              <a:buChar char="—"/>
            </a:pPr>
            <a:endParaRPr lang="hu-HU" sz="2000" dirty="0" err="1">
              <a:latin typeface="Arial" panose="020B0604020202020204" pitchFamily="34" charset="0"/>
            </a:endParaRPr>
          </a:p>
        </p:txBody>
      </p:sp>
    </p:spTree>
    <p:extLst>
      <p:ext uri="{BB962C8B-B14F-4D97-AF65-F5344CB8AC3E}">
        <p14:creationId xmlns:p14="http://schemas.microsoft.com/office/powerpoint/2010/main" xmlns="" val="1436988196"/>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ck logo end slide">
    <p:spTree>
      <p:nvGrpSpPr>
        <p:cNvPr id="1" name=""/>
        <p:cNvGrpSpPr/>
        <p:nvPr/>
      </p:nvGrpSpPr>
      <p:grpSpPr>
        <a:xfrm>
          <a:off x="0" y="0"/>
          <a:ext cx="0" cy="0"/>
          <a:chOff x="0" y="0"/>
          <a:chExt cx="0" cy="0"/>
        </a:xfrm>
      </p:grpSpPr>
      <p:sp>
        <p:nvSpPr>
          <p:cNvPr id="9" name="SubTitle_TM">
            <a:extLst>
              <a:ext uri="{FF2B5EF4-FFF2-40B4-BE49-F238E27FC236}">
                <a16:creationId xmlns:a16="http://schemas.microsoft.com/office/drawing/2014/main" xmlns="" id="{B200748E-0B61-48E1-8B47-504C30250995}"/>
              </a:ext>
            </a:extLst>
          </p:cNvPr>
          <p:cNvSpPr>
            <a:spLocks noGrp="1" noChangeArrowheads="1"/>
          </p:cNvSpPr>
          <p:nvPr>
            <p:ph type="subTitle" idx="1" hasCustomPrompt="1"/>
          </p:nvPr>
        </p:nvSpPr>
        <p:spPr>
          <a:xfrm>
            <a:off x="3071813" y="4153259"/>
            <a:ext cx="6048375" cy="347472"/>
          </a:xfrm>
          <a:prstGeom prst="rect">
            <a:avLst/>
          </a:prstGeom>
        </p:spPr>
        <p:txBody>
          <a:bodyPr rIns="0" anchor="ctr"/>
          <a:lstStyle>
            <a:lvl1pPr marL="0" indent="0" algn="ctr">
              <a:lnSpc>
                <a:spcPct val="100000"/>
              </a:lnSpc>
              <a:spcBef>
                <a:spcPts val="0"/>
              </a:spcBef>
              <a:buFont typeface="Ericsson Hilda Light" charset="0"/>
              <a:buNone/>
              <a:defRPr sz="2000" b="0" i="0" baseline="0">
                <a:solidFill>
                  <a:schemeClr val="tx1"/>
                </a:solidFill>
                <a:latin typeface="Arial" panose="020B0604020202020204" pitchFamily="34" charset="0"/>
              </a:defRPr>
            </a:lvl1pPr>
          </a:lstStyle>
          <a:p>
            <a:r>
              <a:rPr lang="en-US" dirty="0"/>
              <a:t>ericsson.com/related-</a:t>
            </a:r>
            <a:r>
              <a:rPr lang="en-US" dirty="0" err="1"/>
              <a:t>url</a:t>
            </a:r>
            <a:endParaRPr lang="en-US" dirty="0"/>
          </a:p>
        </p:txBody>
      </p:sp>
      <p:pic>
        <p:nvPicPr>
          <p:cNvPr id="6" name="Graphic 5">
            <a:extLst>
              <a:ext uri="{FF2B5EF4-FFF2-40B4-BE49-F238E27FC236}">
                <a16:creationId xmlns:a16="http://schemas.microsoft.com/office/drawing/2014/main" xmlns="" id="{8979B00C-7C1F-4F17-8D52-31D787A1234A}"/>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5506895" y="2854112"/>
            <a:ext cx="1163145" cy="1163145"/>
          </a:xfrm>
          <a:prstGeom prst="rect">
            <a:avLst/>
          </a:prstGeom>
        </p:spPr>
      </p:pic>
    </p:spTree>
    <p:extLst>
      <p:ext uri="{BB962C8B-B14F-4D97-AF65-F5344CB8AC3E}">
        <p14:creationId xmlns:p14="http://schemas.microsoft.com/office/powerpoint/2010/main" xmlns="" val="576168519"/>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White logo end slid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AEBC62E-40C0-43CF-98DC-55F7A1D1FD31}"/>
              </a:ext>
            </a:extLst>
          </p:cNvPr>
          <p:cNvSpPr/>
          <p:nvPr userDrawn="1"/>
        </p:nvSpPr>
        <p:spPr bwMode="auto">
          <a:xfrm>
            <a:off x="0" y="0"/>
            <a:ext cx="12192000" cy="6858000"/>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anose="020B0604020202020204" pitchFamily="34" charset="0"/>
            </a:endParaRPr>
          </a:p>
        </p:txBody>
      </p:sp>
      <p:sp>
        <p:nvSpPr>
          <p:cNvPr id="9" name="SubTitle_TM">
            <a:extLst>
              <a:ext uri="{FF2B5EF4-FFF2-40B4-BE49-F238E27FC236}">
                <a16:creationId xmlns:a16="http://schemas.microsoft.com/office/drawing/2014/main" xmlns="" id="{B200748E-0B61-48E1-8B47-504C30250995}"/>
              </a:ext>
            </a:extLst>
          </p:cNvPr>
          <p:cNvSpPr>
            <a:spLocks noGrp="1" noChangeArrowheads="1"/>
          </p:cNvSpPr>
          <p:nvPr>
            <p:ph type="subTitle" idx="1" hasCustomPrompt="1"/>
          </p:nvPr>
        </p:nvSpPr>
        <p:spPr>
          <a:xfrm>
            <a:off x="3071813" y="4153259"/>
            <a:ext cx="6048375" cy="347472"/>
          </a:xfrm>
          <a:prstGeom prst="rect">
            <a:avLst/>
          </a:prstGeom>
        </p:spPr>
        <p:txBody>
          <a:bodyPr rIns="0" anchor="ctr"/>
          <a:lstStyle>
            <a:lvl1pPr marL="0" indent="0" algn="ctr">
              <a:lnSpc>
                <a:spcPct val="100000"/>
              </a:lnSpc>
              <a:spcBef>
                <a:spcPts val="0"/>
              </a:spcBef>
              <a:buFont typeface="Ericsson Hilda Light" charset="0"/>
              <a:buNone/>
              <a:defRPr sz="2000" b="0" i="0" baseline="0">
                <a:solidFill>
                  <a:schemeClr val="bg1"/>
                </a:solidFill>
                <a:latin typeface="Arial" panose="020B0604020202020204" pitchFamily="34" charset="0"/>
              </a:defRPr>
            </a:lvl1pPr>
          </a:lstStyle>
          <a:p>
            <a:r>
              <a:rPr lang="en-US" dirty="0"/>
              <a:t>ericsson.com/related-</a:t>
            </a:r>
            <a:r>
              <a:rPr lang="en-US" dirty="0" err="1"/>
              <a:t>url</a:t>
            </a:r>
            <a:endParaRPr lang="en-US" dirty="0"/>
          </a:p>
        </p:txBody>
      </p:sp>
      <p:pic>
        <p:nvPicPr>
          <p:cNvPr id="4" name="Graphic 3">
            <a:extLst>
              <a:ext uri="{FF2B5EF4-FFF2-40B4-BE49-F238E27FC236}">
                <a16:creationId xmlns:a16="http://schemas.microsoft.com/office/drawing/2014/main" xmlns="" id="{ACE90D21-D589-4F0A-88B0-94229A40F015}"/>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5508509" y="2842270"/>
            <a:ext cx="1174987" cy="1174987"/>
          </a:xfrm>
          <a:prstGeom prst="rect">
            <a:avLst/>
          </a:prstGeom>
        </p:spPr>
      </p:pic>
    </p:spTree>
    <p:extLst>
      <p:ext uri="{BB962C8B-B14F-4D97-AF65-F5344CB8AC3E}">
        <p14:creationId xmlns:p14="http://schemas.microsoft.com/office/powerpoint/2010/main" xmlns="" val="685361043"/>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mbedded characters">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9AF35DD-3E5E-42CB-AFA5-5E09E14F72A4}"/>
              </a:ext>
            </a:extLst>
          </p:cNvPr>
          <p:cNvSpPr txBox="1"/>
          <p:nvPr userDrawn="1"/>
        </p:nvSpPr>
        <p:spPr bwMode="auto">
          <a:xfrm>
            <a:off x="479425" y="142897"/>
            <a:ext cx="11233149" cy="6715103"/>
          </a:xfrm>
          <a:prstGeom prst="rect">
            <a:avLst/>
          </a:prstGeom>
          <a:noFill/>
          <a:ln w="9525">
            <a:noFill/>
            <a:miter lim="800000"/>
            <a:headEnd/>
            <a:tailEnd/>
          </a:ln>
        </p:spPr>
        <p:txBody>
          <a:bodyPr vert="horz" wrap="square" lIns="72000" tIns="36000" rIns="0" bIns="0" numCol="1" rtlCol="0" anchor="t" anchorCtr="0" compatLnSpc="1">
            <a:prstTxWarp prst="textNoShape">
              <a:avLst/>
            </a:prstTxWarp>
            <a:spAutoFit/>
          </a:bodyPr>
          <a:lstStyle/>
          <a:p>
            <a:pPr marL="0" indent="0">
              <a:buClr>
                <a:schemeClr val="tx1"/>
              </a:buClr>
              <a:buFont typeface="Ericsson Hilda Light" panose="00000400000000000000" pitchFamily="2" charset="0"/>
              <a:buNone/>
            </a:pPr>
            <a:r>
              <a:rPr lang="en-US" sz="1400" b="0" i="0" dirty="0">
                <a:solidFill>
                  <a:schemeClr val="tx1"/>
                </a:solidFill>
                <a:latin typeface="Arial" panose="020B0604020202020204" pitchFamily="34" charset="0"/>
              </a:rPr>
              <a:t>This Master Slide is to ensure that all our characters are embedded with the presentation. Should not be used in a presentation.</a:t>
            </a:r>
          </a:p>
          <a:p>
            <a:pPr marL="0" indent="0">
              <a:buClr>
                <a:schemeClr val="tx1"/>
              </a:buClr>
              <a:buFont typeface="Ericsson Hilda Light" panose="00000400000000000000" pitchFamily="2" charset="0"/>
              <a:buNone/>
            </a:pPr>
            <a:endParaRPr lang="en-US" sz="1400" b="0" i="0" dirty="0">
              <a:solidFill>
                <a:schemeClr val="tx1"/>
              </a:solidFill>
              <a:latin typeface="Arial" panose="020B0604020202020204" pitchFamily="34" charset="0"/>
            </a:endParaRPr>
          </a:p>
          <a:p>
            <a:pPr marL="0" indent="0">
              <a:buClr>
                <a:schemeClr val="tx1"/>
              </a:buClr>
              <a:buFont typeface="Ericsson Hilda Light" panose="00000400000000000000" pitchFamily="2" charset="0"/>
              <a:buNone/>
            </a:pPr>
            <a:r>
              <a:rPr lang="en-US" sz="1400" b="0" i="0" dirty="0">
                <a:solidFill>
                  <a:schemeClr val="tx1"/>
                </a:solidFill>
                <a:latin typeface="Arial" panose="020B0604020202020204" pitchFamily="34" charset="0"/>
              </a:rPr>
              <a:t>!"#$%&amp;'()*+,./0123456789:;&lt;=&gt;?@ABCDEFGHIJKLMNOPQRSTUVWXYZ[\]^_`</a:t>
            </a:r>
            <a:r>
              <a:rPr lang="en-US" sz="1400" b="0" i="0" dirty="0" err="1">
                <a:solidFill>
                  <a:schemeClr val="tx1"/>
                </a:solidFill>
                <a:latin typeface="Arial" panose="020B0604020202020204" pitchFamily="34" charset="0"/>
              </a:rPr>
              <a:t>abcdefghijklmnopqrstuvwxyz</a:t>
            </a:r>
            <a:r>
              <a:rPr lang="en-US" sz="1400" b="0" i="0" dirty="0">
                <a:solidFill>
                  <a:schemeClr val="tx1"/>
                </a:solidFill>
                <a:latin typeface="Arial" panose="020B0604020202020204" pitchFamily="34" charset="0"/>
              </a:rPr>
              <a:t>{|}~¡¢£¤¥¦§¨©ª«¬®¯°±²³´¶·¸¹º»¼½ÀÁÂÃÄÅÆÇÈËÌÍÎÏÐÑÒÓÔÕÖ×ØÙÚÛÜÝÞßàáâãäåæçèéêëìíîïðñòóôõö÷øùúûüýþÿĀāĂăąĆćĊċČčĎďĐđĒĖėĘęĚěĞğĠġĢģĪīĮįİıĶķĹĺĻļĽľŁłŃńŅņŇňŌŐőŒœŔŕŖŗŘřŚśŞşŠšŢţŤťŪūŮůŰűŲųŴŵŶŷŸŹźŻżŽžƒȘșˆˇ˘˙˚˛˜˝</a:t>
            </a:r>
            <a:r>
              <a:rPr lang="en-US" sz="1400" b="0" i="0" dirty="0" err="1">
                <a:solidFill>
                  <a:schemeClr val="tx1"/>
                </a:solidFill>
                <a:latin typeface="Arial" panose="020B0604020202020204" pitchFamily="34" charset="0"/>
              </a:rPr>
              <a:t>ẀẁẃẄẅỲỳ</a:t>
            </a:r>
            <a:r>
              <a:rPr lang="en-US" sz="1400" b="0" i="0" dirty="0">
                <a:solidFill>
                  <a:schemeClr val="tx1"/>
                </a:solidFill>
                <a:latin typeface="Arial" panose="020B0604020202020204" pitchFamily="34" charset="0"/>
              </a:rPr>
              <a:t>‘’‚“”„†‡•…‰‹›⁄€™ĀĀĂĂĄĄĆĆĊĊČČĎĎĐĐĒĒĖĖĘĘĚĚĞĞĠĠĢĢĪĪĮĮİĶĶĹĹĻĻĽĽŃŃŅŅŇŇŌŌŐŐŔŔŖŖŘŘŚŚŞŞŢŢŤŤŪŪŮŮŰŰŲŲŴŴŶŶŹŹŻŻȘș−≤≥</a:t>
            </a:r>
            <a:r>
              <a:rPr lang="en-US" sz="1400" b="0" i="0" dirty="0" err="1">
                <a:solidFill>
                  <a:schemeClr val="tx1"/>
                </a:solidFill>
                <a:latin typeface="Arial" panose="020B0604020202020204" pitchFamily="34" charset="0"/>
              </a:rPr>
              <a:t>ﬁﬂΆΈΉΊΌΎΏΐΑΒΓΕΖΗΘΙΚΛΜΝΞΟΠΡΣΤΥΦΧΨΪΫΆΈΉΊΰ</a:t>
            </a:r>
            <a:r>
              <a:rPr lang="en-US" sz="1400" b="0" i="0" dirty="0">
                <a:solidFill>
                  <a:schemeClr val="tx1"/>
                </a:solidFill>
                <a:latin typeface="Arial" panose="020B0604020202020204" pitchFamily="34" charset="0"/>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b="0" i="0" dirty="0">
              <a:solidFill>
                <a:schemeClr val="tx1"/>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0" i="0" dirty="0">
                <a:solidFill>
                  <a:schemeClr val="tx1"/>
                </a:solidFill>
                <a:latin typeface="Arial" panose="020B0604020202020204" pitchFamily="34" charset="0"/>
              </a:rPr>
              <a:t>!"#$%&amp;'()*+,./0123456789:;&lt;=&gt;?@ABCDEFGHIJKLMNOPQRSTUVWXYZ[\]^_`</a:t>
            </a:r>
            <a:r>
              <a:rPr lang="en-US" sz="1400" b="0" i="0" dirty="0" err="1">
                <a:solidFill>
                  <a:schemeClr val="tx1"/>
                </a:solidFill>
                <a:latin typeface="Arial" panose="020B0604020202020204" pitchFamily="34" charset="0"/>
              </a:rPr>
              <a:t>abcdefghijklmnopqrstuvwxyz</a:t>
            </a:r>
            <a:r>
              <a:rPr lang="en-US" sz="1400" b="0" i="0" dirty="0">
                <a:solidFill>
                  <a:schemeClr val="tx1"/>
                </a:solidFill>
                <a:latin typeface="Arial" panose="020B0604020202020204" pitchFamily="34" charset="0"/>
              </a:rPr>
              <a:t>{|}~¡¢£¤¥¦§¨©ª«¬®¯°±²³´¶·¸¹º»¼½ÀÁÂÃÄÅÆÇÈËÌÍÎÏÐÑÒÓÔÕÖ×ØÙÚÛÜÝÞßàáâãäåæçèéêëìíîïðñòóôõö÷øùúûüýþÿĀāĂăąĆćĊċČčĎďĐđĒĖėĘęĚěĞğĠġĢģĪīĮįİıĶķĹĺĻļĽľŁłŃńŅņŇňŌŐőŒœŔŕŖŗŘřŚśŞşŠšŢţŤťŪūŮůŰűŲųŴŵŶŷŸŹźŻżŽžƒȘșˆˇ˘˙˚˛˜˝</a:t>
            </a:r>
            <a:r>
              <a:rPr lang="en-US" sz="1400" b="0" i="0" dirty="0" err="1">
                <a:solidFill>
                  <a:schemeClr val="tx1"/>
                </a:solidFill>
                <a:latin typeface="Arial" panose="020B0604020202020204" pitchFamily="34" charset="0"/>
              </a:rPr>
              <a:t>ẀẁẃẄẅỲỳ</a:t>
            </a:r>
            <a:r>
              <a:rPr lang="en-US" sz="1400" b="0" i="0" dirty="0">
                <a:solidFill>
                  <a:schemeClr val="tx1"/>
                </a:solidFill>
                <a:latin typeface="Arial" panose="020B0604020202020204" pitchFamily="34" charset="0"/>
              </a:rPr>
              <a:t>‘’‚“”„†‡•…‰‹›⁄€™ĀĀĂĂĄĄĆĆĊĊČČĎĎĐĐĒĒĖĖĘĘĚĚĞĞĠĠĢĢĪĪĮĮİĶĶĹĹĻĻĽĽŃŃŅŅŇŇŌŌŐŐŔŔŖŖŘŘŚŚŞŞŢŢŤŤŪŪŮŮŰŰŲŲŴŴŶŶŹŹŻŻȘș−≤≥</a:t>
            </a:r>
            <a:r>
              <a:rPr lang="en-US" sz="1400" b="0" i="0" dirty="0" err="1">
                <a:solidFill>
                  <a:schemeClr val="tx1"/>
                </a:solidFill>
                <a:latin typeface="Arial" panose="020B0604020202020204" pitchFamily="34" charset="0"/>
              </a:rPr>
              <a:t>ﬁﬂΆΈΉΊΌΎΏΐΑΒΓΕΖΗΘΙΚΛΜΝΞΟΠΡΣΤΥΦΧΨΪΫΆΈΉΊΰ</a:t>
            </a:r>
            <a:r>
              <a:rPr lang="en-US" sz="1400" b="0" i="0" dirty="0">
                <a:solidFill>
                  <a:schemeClr val="tx1"/>
                </a:solidFill>
                <a:latin typeface="Arial" panose="020B0604020202020204" pitchFamily="34" charset="0"/>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b="0" i="0" dirty="0">
              <a:solidFill>
                <a:schemeClr val="tx1"/>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0" i="0" dirty="0">
                <a:solidFill>
                  <a:schemeClr val="tx1"/>
                </a:solidFill>
                <a:latin typeface="Arial" panose="020B0604020202020204" pitchFamily="34" charset="0"/>
              </a:rPr>
              <a:t>!"#$%&amp;'()*+,./0123456789:;&lt;=&gt;?@ABCDEFGHIJKLMNOPQRSTUVWXYZ[\]^_`</a:t>
            </a:r>
            <a:r>
              <a:rPr lang="en-US" sz="1400" b="0" i="0" dirty="0" err="1">
                <a:solidFill>
                  <a:schemeClr val="tx1"/>
                </a:solidFill>
                <a:latin typeface="Arial" panose="020B0604020202020204" pitchFamily="34" charset="0"/>
              </a:rPr>
              <a:t>abcdefghijklmnopqrstuvwxyz</a:t>
            </a:r>
            <a:r>
              <a:rPr lang="en-US" sz="1400" b="0" i="0" dirty="0">
                <a:solidFill>
                  <a:schemeClr val="tx1"/>
                </a:solidFill>
                <a:latin typeface="Arial" panose="020B0604020202020204" pitchFamily="34" charset="0"/>
              </a:rPr>
              <a:t>{|}~¡¢£¤¥¦§¨©ª«¬®¯°±²³´¶·¸¹º»¼½ÀÁÂÃÄÅÆÇÈËÌÍÎÏÐÑÒÓÔÕÖ×ØÙÚÛÜÝÞßàáâãäåæçèéêëìíîïðñòóôõö÷øùúûüýþÿĀāĂăąĆćĊċ</a:t>
            </a:r>
            <a:r>
              <a:rPr lang="en-US" sz="1400" b="0" i="0" kern="1200" dirty="0">
                <a:solidFill>
                  <a:schemeClr val="tx1"/>
                </a:solidFill>
                <a:latin typeface="Arial" panose="020B0604020202020204" pitchFamily="34" charset="0"/>
                <a:ea typeface="+mn-ea"/>
                <a:cs typeface="+mn-cs"/>
              </a:rPr>
              <a:t>Čč</a:t>
            </a:r>
            <a:r>
              <a:rPr lang="en-US" sz="1400" b="0" i="0" dirty="0">
                <a:solidFill>
                  <a:schemeClr val="tx1"/>
                </a:solidFill>
                <a:latin typeface="Arial" panose="020B0604020202020204" pitchFamily="34" charset="0"/>
              </a:rPr>
              <a:t>ĎďĐđĒĖėĘęĚěĞğĠġĢģĪīĮįİıĶķĹĺĻļĽľŁłŃńŅņŇňŌŐőŒœŔŕŖŗŘřŚśŞşŠšŢţŤťŪūŮůŰűŲųŴŵŶŷŸŹźŻżŽžƒȘșˆˇ˘˙˚˛˜˝</a:t>
            </a:r>
            <a:r>
              <a:rPr lang="en-US" sz="1400" b="0" i="0" dirty="0" err="1">
                <a:solidFill>
                  <a:schemeClr val="tx1"/>
                </a:solidFill>
                <a:latin typeface="Arial" panose="020B0604020202020204" pitchFamily="34" charset="0"/>
              </a:rPr>
              <a:t>ẀẁẃẄẅỲỳ</a:t>
            </a:r>
            <a:r>
              <a:rPr lang="en-US" sz="1400" b="0" i="0" dirty="0">
                <a:solidFill>
                  <a:schemeClr val="tx1"/>
                </a:solidFill>
                <a:latin typeface="Arial" panose="020B0604020202020204" pitchFamily="34" charset="0"/>
              </a:rPr>
              <a:t>‘’‚“”„†‡•…‰‹›⁄€™ĀĀĂĂĄĄĆĆĊĊČČĎĎĐĐĒĒĖĖĘĘĚĚĞĞĠĠĢĢĪĪĮĮİĶĶĹĹĻĻĽĽŃŃŅŅŇŇŌŌŐŐŔŔŖŖŘŘŚŚŞŞŢŢŤŤŪŪŮŮŰŰŲŲŴŴŶŶŹŹŻŻȘș−≤≥</a:t>
            </a:r>
            <a:r>
              <a:rPr lang="en-US" sz="1400" b="0" i="0" dirty="0" err="1">
                <a:solidFill>
                  <a:schemeClr val="tx1"/>
                </a:solidFill>
                <a:latin typeface="Arial" panose="020B0604020202020204" pitchFamily="34" charset="0"/>
              </a:rPr>
              <a:t>ﬁﬂΆΈΉΊΌΎΏΐΑΒΓΕΖΗΘΙΚΛΜΝΞΟΠΡΣΤΥΦΧΨΪΫΆΈΉΊΰ</a:t>
            </a:r>
            <a:r>
              <a:rPr lang="en-US" sz="1400" b="0" i="0" dirty="0">
                <a:solidFill>
                  <a:schemeClr val="tx1"/>
                </a:solidFill>
                <a:latin typeface="Arial" panose="020B0604020202020204" pitchFamily="34" charset="0"/>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b="0" i="0" dirty="0">
              <a:solidFill>
                <a:schemeClr val="tx1"/>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0" i="0" dirty="0">
                <a:solidFill>
                  <a:schemeClr val="tx1"/>
                </a:solidFill>
                <a:latin typeface="Arial" panose="020B0604020202020204" pitchFamily="34" charset="0"/>
              </a:rPr>
              <a:t>!"#$%&amp;'()*+,./0123456789:;&lt;=&gt;?@ABCDEFGHIJKLMNOPQRSTUVWXYZ[\]^_`</a:t>
            </a:r>
            <a:r>
              <a:rPr lang="en-US" sz="1400" b="0" i="0" dirty="0" err="1">
                <a:solidFill>
                  <a:schemeClr val="tx1"/>
                </a:solidFill>
                <a:latin typeface="Arial" panose="020B0604020202020204" pitchFamily="34" charset="0"/>
              </a:rPr>
              <a:t>abcdefghijklmnopqrstuvwxyz</a:t>
            </a:r>
            <a:r>
              <a:rPr lang="en-US" sz="1400" b="0" i="0" dirty="0">
                <a:solidFill>
                  <a:schemeClr val="tx1"/>
                </a:solidFill>
                <a:latin typeface="Arial" panose="020B0604020202020204" pitchFamily="34" charset="0"/>
              </a:rPr>
              <a:t>{|}~¡¢£¤¥¦§¨©ª«¬®¯°±²³´¶·¸¹º»¼½ÀÁÂÃÄÅÆÇÈËÌÍÎÏÐÑÒÓÔÕÖ×ØÙÚÛÜÝÞßàáâãäåæçèéêëìíîïðñòóôõö÷øùúûüýþÿĀāĂăąĆćĊċ</a:t>
            </a:r>
            <a:r>
              <a:rPr lang="en-US" sz="1400" b="0" i="0" kern="1200" dirty="0">
                <a:solidFill>
                  <a:schemeClr val="tx1"/>
                </a:solidFill>
                <a:latin typeface="Arial" panose="020B0604020202020204" pitchFamily="34" charset="0"/>
                <a:ea typeface="+mn-ea"/>
                <a:cs typeface="+mn-cs"/>
              </a:rPr>
              <a:t>Čč</a:t>
            </a:r>
            <a:r>
              <a:rPr lang="en-US" sz="1400" b="0" i="0" dirty="0">
                <a:solidFill>
                  <a:schemeClr val="tx1"/>
                </a:solidFill>
                <a:latin typeface="Arial" panose="020B0604020202020204" pitchFamily="34" charset="0"/>
              </a:rPr>
              <a:t>ĎďĐđĒĖėĘęĚěĞğĠġĢģĪīĮįİıĶķĹĺĻļĽľŁłŃńŅņŇňŌŐőŒœŔŕŖŗŘřŚśŞşŠšŢţŤťŪūŮůŰűŲųŴŵŶŷŸŹźŻżŽžƒȘșˆˇ˘˙˚˛˜˝</a:t>
            </a:r>
            <a:r>
              <a:rPr lang="en-US" sz="1400" b="0" i="0" dirty="0" err="1">
                <a:solidFill>
                  <a:schemeClr val="tx1"/>
                </a:solidFill>
                <a:latin typeface="Arial" panose="020B0604020202020204" pitchFamily="34" charset="0"/>
              </a:rPr>
              <a:t>ẀẁẃẄẅỲỳ</a:t>
            </a:r>
            <a:r>
              <a:rPr lang="en-US" sz="1400" b="0" i="0" dirty="0">
                <a:solidFill>
                  <a:schemeClr val="tx1"/>
                </a:solidFill>
                <a:latin typeface="Arial" panose="020B0604020202020204" pitchFamily="34" charset="0"/>
              </a:rPr>
              <a:t>‘’‚“”„†‡•…‰‹›⁄€™ĀĀĂĂĄĄĆĆĊĊČČĎĎĐĐĒĒĖĖĘĘĚĚĞĞĠĠĢĢĪĪĮĮİĶĶĹĹĻĻĽĽŃŃŅŅŇŇŌŌŐŐŔŔŖŖŘŘŚŚŞŞŢŢŤŤŪŪŮŮŰŰŲŲŴŴŶŶŹŹŻŻȘș−≤≥</a:t>
            </a:r>
            <a:r>
              <a:rPr lang="en-US" sz="1400" b="0" i="0" dirty="0" err="1">
                <a:solidFill>
                  <a:schemeClr val="tx1"/>
                </a:solidFill>
                <a:latin typeface="Arial" panose="020B0604020202020204" pitchFamily="34" charset="0"/>
              </a:rPr>
              <a:t>ﬁﬂΆΈΉΊΌΎΏΐΑΒΓΕΖΗΘΙΚΛΜΝΞΟΠΡΣΤΥΦΧΨΪΫΆΈΉΊΰ</a:t>
            </a:r>
            <a:r>
              <a:rPr lang="en-US" sz="1400" b="0" i="0" dirty="0">
                <a:solidFill>
                  <a:schemeClr val="tx1"/>
                </a:solidFill>
                <a:latin typeface="Arial" panose="020B0604020202020204" pitchFamily="34" charset="0"/>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b="1" dirty="0">
              <a:solidFill>
                <a:schemeClr val="tx1"/>
              </a:solidFill>
              <a:latin typeface="Ericsson Technical Icons" panose="00000500000000000000" pitchFamily="2" charset="0"/>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1" dirty="0">
                <a:solidFill>
                  <a:schemeClr val="tx1"/>
                </a:solidFill>
                <a:latin typeface="Ericsson Technical Icons" panose="00000500000000000000" pitchFamily="2" charset="0"/>
              </a:rPr>
              <a:t>B C D F G H I L M O P R S W X b c d f g h I l m o p r s w x</a:t>
            </a:r>
            <a:endParaRPr lang="en-US" sz="1400" b="0" i="0" dirty="0">
              <a:solidFill>
                <a:schemeClr val="tx1"/>
              </a:solidFill>
              <a:latin typeface="Arial" panose="020B0604020202020204" pitchFamily="34" charset="0"/>
            </a:endParaRPr>
          </a:p>
        </p:txBody>
      </p:sp>
    </p:spTree>
    <p:extLst>
      <p:ext uri="{BB962C8B-B14F-4D97-AF65-F5344CB8AC3E}">
        <p14:creationId xmlns:p14="http://schemas.microsoft.com/office/powerpoint/2010/main" xmlns="" val="1410470591"/>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note Cover Page">
    <p:spTree>
      <p:nvGrpSpPr>
        <p:cNvPr id="1" name=""/>
        <p:cNvGrpSpPr/>
        <p:nvPr/>
      </p:nvGrpSpPr>
      <p:grpSpPr>
        <a:xfrm>
          <a:off x="0" y="0"/>
          <a:ext cx="0" cy="0"/>
          <a:chOff x="0" y="0"/>
          <a:chExt cx="0" cy="0"/>
        </a:xfrm>
      </p:grpSpPr>
      <p:sp>
        <p:nvSpPr>
          <p:cNvPr id="9" name="Title_TM">
            <a:extLst>
              <a:ext uri="{FF2B5EF4-FFF2-40B4-BE49-F238E27FC236}">
                <a16:creationId xmlns:a16="http://schemas.microsoft.com/office/drawing/2014/main" xmlns="" id="{696C7C8F-5086-466A-8108-2FE0A8663D59}"/>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nchor="t"/>
          <a:lstStyle>
            <a:lvl1pPr>
              <a:defRPr lang="en-US" sz="6000" b="0" i="0" dirty="0">
                <a:solidFill>
                  <a:schemeClr val="tx1"/>
                </a:solidFill>
                <a:latin typeface="Arial" panose="020B0604020202020204" pitchFamily="34" charset="0"/>
              </a:defRPr>
            </a:lvl1pPr>
          </a:lstStyle>
          <a:p>
            <a:pPr lvl="0"/>
            <a:r>
              <a:rPr lang="en-US" dirty="0"/>
              <a:t>Presentation title,</a:t>
            </a:r>
            <a:br>
              <a:rPr lang="en-US" dirty="0"/>
            </a:br>
            <a:r>
              <a:rPr lang="en-US" dirty="0"/>
              <a:t>Arial 60pt,</a:t>
            </a:r>
            <a:br>
              <a:rPr lang="en-US" dirty="0"/>
            </a:br>
            <a:r>
              <a:rPr lang="en-US" dirty="0"/>
              <a:t>Black,</a:t>
            </a:r>
            <a:br>
              <a:rPr lang="en-US" dirty="0"/>
            </a:br>
            <a:r>
              <a:rPr lang="en-US" dirty="0"/>
              <a:t>max 4-lines</a:t>
            </a:r>
          </a:p>
        </p:txBody>
      </p:sp>
      <p:sp>
        <p:nvSpPr>
          <p:cNvPr id="10" name="SubTitle_TM">
            <a:extLst>
              <a:ext uri="{FF2B5EF4-FFF2-40B4-BE49-F238E27FC236}">
                <a16:creationId xmlns:a16="http://schemas.microsoft.com/office/drawing/2014/main" xmlns="" id="{ED5DEA0B-CF0D-4EE6-B6A8-90BAF3DE8AF1}"/>
              </a:ext>
            </a:extLst>
          </p:cNvPr>
          <p:cNvSpPr>
            <a:spLocks noGrp="1" noChangeArrowheads="1"/>
          </p:cNvSpPr>
          <p:nvPr>
            <p:ph type="subTitle" idx="1" hasCustomPrompt="1"/>
          </p:nvPr>
        </p:nvSpPr>
        <p:spPr>
          <a:xfrm>
            <a:off x="479425" y="4149726"/>
            <a:ext cx="5472112" cy="2087562"/>
          </a:xfrm>
          <a:prstGeom prst="rect">
            <a:avLst/>
          </a:prstGeom>
        </p:spPr>
        <p:txBody>
          <a:bodyPr rIns="0" anchor="t"/>
          <a:lstStyle>
            <a:lvl1pPr marL="0" indent="0">
              <a:lnSpc>
                <a:spcPct val="100000"/>
              </a:lnSpc>
              <a:spcBef>
                <a:spcPts val="0"/>
              </a:spcBef>
              <a:buFont typeface="Ericsson Hilda Light" charset="0"/>
              <a:buNone/>
              <a:defRPr sz="2000" b="0" i="0" baseline="0">
                <a:solidFill>
                  <a:schemeClr val="tx1"/>
                </a:solidFill>
                <a:latin typeface="Arial" panose="020B0604020202020204" pitchFamily="34" charset="0"/>
              </a:defRPr>
            </a:lvl1pPr>
          </a:lstStyle>
          <a:p>
            <a:r>
              <a:rPr lang="en-US" dirty="0"/>
              <a:t>Speaker,</a:t>
            </a:r>
            <a:br>
              <a:rPr lang="en-US" dirty="0"/>
            </a:br>
            <a:r>
              <a:rPr lang="en-US" dirty="0"/>
              <a:t>Black, Arial 20pt</a:t>
            </a:r>
          </a:p>
        </p:txBody>
      </p:sp>
    </p:spTree>
    <p:extLst>
      <p:ext uri="{BB962C8B-B14F-4D97-AF65-F5344CB8AC3E}">
        <p14:creationId xmlns:p14="http://schemas.microsoft.com/office/powerpoint/2010/main" xmlns="" val="1085322578"/>
      </p:ext>
    </p:extLst>
  </p:cSld>
  <p:clrMapOvr>
    <a:masterClrMapping/>
  </p:clrMapOvr>
  <p:transition>
    <p:random/>
  </p:transition>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eynote Cover Page w. Bright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8368127A-B068-4F16-BC03-AF06DDDB17AE}"/>
              </a:ext>
            </a:extLst>
          </p:cNvPr>
          <p:cNvSpPr>
            <a:spLocks noGrp="1"/>
          </p:cNvSpPr>
          <p:nvPr>
            <p:ph type="pic" sz="quarter" idx="10" hasCustomPrompt="1"/>
          </p:nvPr>
        </p:nvSpPr>
        <p:spPr>
          <a:xfrm>
            <a:off x="1" y="0"/>
            <a:ext cx="12192000" cy="6858000"/>
          </a:xfrm>
          <a:prstGeom prst="rect">
            <a:avLst/>
          </a:prstGeom>
          <a:solidFill>
            <a:schemeClr val="tx1">
              <a:lumMod val="10000"/>
              <a:lumOff val="90000"/>
            </a:schemeClr>
          </a:solidFill>
        </p:spPr>
        <p:txBody>
          <a:bodyPr anchor="ctr"/>
          <a:lstStyle>
            <a:lvl1pPr marL="0" indent="0" algn="ctr">
              <a:buNone/>
              <a:defRPr/>
            </a:lvl1pPr>
          </a:lstStyle>
          <a:p>
            <a:r>
              <a:rPr lang="en-US" dirty="0"/>
              <a:t>                                                                         Click icon to add a bright image</a:t>
            </a:r>
          </a:p>
        </p:txBody>
      </p:sp>
      <p:sp>
        <p:nvSpPr>
          <p:cNvPr id="9" name="Title_TM">
            <a:extLst>
              <a:ext uri="{FF2B5EF4-FFF2-40B4-BE49-F238E27FC236}">
                <a16:creationId xmlns:a16="http://schemas.microsoft.com/office/drawing/2014/main" xmlns="" id="{696C7C8F-5086-466A-8108-2FE0A8663D59}"/>
              </a:ext>
            </a:extLst>
          </p:cNvPr>
          <p:cNvSpPr>
            <a:spLocks noGrp="1" noChangeArrowheads="1"/>
          </p:cNvSpPr>
          <p:nvPr>
            <p:ph type="ctrTitle" hasCustomPrompt="1"/>
          </p:nvPr>
        </p:nvSpPr>
        <p:spPr>
          <a:xfrm>
            <a:off x="479425" y="476250"/>
            <a:ext cx="8353426" cy="2288721"/>
          </a:xfrm>
          <a:noFill/>
          <a:ln w="9525">
            <a:noFill/>
            <a:miter lim="800000"/>
            <a:headEnd/>
            <a:tailEnd/>
          </a:ln>
        </p:spPr>
        <p:txBody>
          <a:bodyPr anchor="t"/>
          <a:lstStyle>
            <a:lvl1pPr>
              <a:defRPr lang="en-US" sz="6000" b="0" dirty="0">
                <a:solidFill>
                  <a:schemeClr val="tx1"/>
                </a:solidFill>
              </a:defRPr>
            </a:lvl1pPr>
          </a:lstStyle>
          <a:p>
            <a:pPr lvl="0"/>
            <a:r>
              <a:rPr lang="en-US" dirty="0"/>
              <a:t>Presentation title,</a:t>
            </a:r>
            <a:br>
              <a:rPr lang="en-US" dirty="0"/>
            </a:br>
            <a:r>
              <a:rPr lang="en-US" dirty="0"/>
              <a:t>Arial 60pt,</a:t>
            </a:r>
            <a:br>
              <a:rPr lang="en-US" dirty="0"/>
            </a:br>
            <a:r>
              <a:rPr lang="en-US" dirty="0"/>
              <a:t>Black,</a:t>
            </a:r>
            <a:br>
              <a:rPr lang="en-US" dirty="0"/>
            </a:br>
            <a:r>
              <a:rPr lang="en-US" dirty="0"/>
              <a:t>max 4-lines</a:t>
            </a:r>
          </a:p>
        </p:txBody>
      </p:sp>
      <p:sp>
        <p:nvSpPr>
          <p:cNvPr id="10" name="SubTitle_TM">
            <a:extLst>
              <a:ext uri="{FF2B5EF4-FFF2-40B4-BE49-F238E27FC236}">
                <a16:creationId xmlns:a16="http://schemas.microsoft.com/office/drawing/2014/main" xmlns="" id="{ED5DEA0B-CF0D-4EE6-B6A8-90BAF3DE8AF1}"/>
              </a:ext>
            </a:extLst>
          </p:cNvPr>
          <p:cNvSpPr>
            <a:spLocks noGrp="1" noChangeArrowheads="1"/>
          </p:cNvSpPr>
          <p:nvPr>
            <p:ph type="subTitle" idx="1" hasCustomPrompt="1"/>
          </p:nvPr>
        </p:nvSpPr>
        <p:spPr>
          <a:xfrm>
            <a:off x="479424" y="4149725"/>
            <a:ext cx="5472113" cy="2087563"/>
          </a:xfrm>
          <a:prstGeom prst="rect">
            <a:avLst/>
          </a:prstGeom>
        </p:spPr>
        <p:txBody>
          <a:bodyPr rIns="0" anchor="t"/>
          <a:lstStyle>
            <a:lvl1pPr marL="0" indent="0">
              <a:lnSpc>
                <a:spcPct val="100000"/>
              </a:lnSpc>
              <a:spcBef>
                <a:spcPts val="0"/>
              </a:spcBef>
              <a:buFont typeface="Ericsson Hilda Light" charset="0"/>
              <a:buNone/>
              <a:defRPr sz="2000" b="0" i="0" baseline="0">
                <a:solidFill>
                  <a:schemeClr val="tx1"/>
                </a:solidFill>
                <a:latin typeface="Arial" panose="020B0604020202020204" pitchFamily="34" charset="0"/>
              </a:defRPr>
            </a:lvl1pPr>
          </a:lstStyle>
          <a:p>
            <a:r>
              <a:rPr lang="en-US" dirty="0"/>
              <a:t>Speaker,</a:t>
            </a:r>
            <a:br>
              <a:rPr lang="en-US" dirty="0"/>
            </a:br>
            <a:r>
              <a:rPr lang="en-US" dirty="0"/>
              <a:t>Black, Arial 20pt</a:t>
            </a:r>
          </a:p>
        </p:txBody>
      </p:sp>
      <p:pic>
        <p:nvPicPr>
          <p:cNvPr id="6" name="Graphic 5">
            <a:extLst>
              <a:ext uri="{FF2B5EF4-FFF2-40B4-BE49-F238E27FC236}">
                <a16:creationId xmlns:a16="http://schemas.microsoft.com/office/drawing/2014/main" xmlns="" id="{E0F7625D-2507-407E-B5D2-5964ED88BA96}"/>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490452" y="476250"/>
            <a:ext cx="256032" cy="256032"/>
          </a:xfrm>
          <a:prstGeom prst="rect">
            <a:avLst/>
          </a:prstGeom>
        </p:spPr>
      </p:pic>
      <p:sp>
        <p:nvSpPr>
          <p:cNvPr id="7" name="Content Placeholder 5">
            <a:extLst>
              <a:ext uri="{FF2B5EF4-FFF2-40B4-BE49-F238E27FC236}">
                <a16:creationId xmlns:a16="http://schemas.microsoft.com/office/drawing/2014/main" xmlns="" id="{DFAA13CC-4EB0-42A9-BE00-4AF20DE9FC03}"/>
              </a:ext>
            </a:extLst>
          </p:cNvPr>
          <p:cNvSpPr txBox="1">
            <a:spLocks/>
          </p:cNvSpPr>
          <p:nvPr userDrawn="1"/>
        </p:nvSpPr>
        <p:spPr>
          <a:xfrm>
            <a:off x="7612083" y="6237287"/>
            <a:ext cx="4097371" cy="287337"/>
          </a:xfrm>
          <a:prstGeom prst="rect">
            <a:avLst/>
          </a:prstGeom>
        </p:spPr>
        <p:txBody>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lgn="r">
              <a:buNone/>
            </a:pPr>
            <a:r>
              <a:rPr lang="en-US" sz="1200" dirty="0">
                <a:latin typeface="Arial" panose="020B0604020202020204" pitchFamily="34" charset="0"/>
              </a:rPr>
              <a:t>Az </a:t>
            </a:r>
            <a:r>
              <a:rPr lang="hu-HU" sz="1200" dirty="0">
                <a:latin typeface="Arial" panose="020B0604020202020204" pitchFamily="34" charset="0"/>
              </a:rPr>
              <a:t>Ericsson Magyarország </a:t>
            </a:r>
            <a:r>
              <a:rPr lang="hu-HU" sz="1200" noProof="0" dirty="0">
                <a:latin typeface="Arial" panose="020B0604020202020204" pitchFamily="34" charset="0"/>
              </a:rPr>
              <a:t>els</a:t>
            </a:r>
            <a:r>
              <a:rPr lang="hu-HU" sz="1200" dirty="0">
                <a:latin typeface="Arial" panose="020B0604020202020204" pitchFamily="34" charset="0"/>
              </a:rPr>
              <a:t>ő negyedszázada</a:t>
            </a:r>
          </a:p>
        </p:txBody>
      </p:sp>
    </p:spTree>
    <p:extLst>
      <p:ext uri="{BB962C8B-B14F-4D97-AF65-F5344CB8AC3E}">
        <p14:creationId xmlns:p14="http://schemas.microsoft.com/office/powerpoint/2010/main" xmlns="" val="1177055427"/>
      </p:ext>
    </p:extLst>
  </p:cSld>
  <p:clrMapOvr>
    <a:masterClrMapping/>
  </p:clrMapOvr>
  <p:transition>
    <p:random/>
  </p:transition>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eynote Cover Page w. Dark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8368127A-B068-4F16-BC03-AF06DDDB17AE}"/>
              </a:ext>
            </a:extLst>
          </p:cNvPr>
          <p:cNvSpPr>
            <a:spLocks noGrp="1"/>
          </p:cNvSpPr>
          <p:nvPr>
            <p:ph type="pic" sz="quarter" idx="10" hasCustomPrompt="1"/>
          </p:nvPr>
        </p:nvSpPr>
        <p:spPr>
          <a:xfrm>
            <a:off x="1" y="0"/>
            <a:ext cx="12192000" cy="6858000"/>
          </a:xfrm>
          <a:prstGeom prst="rect">
            <a:avLst/>
          </a:prstGeom>
          <a:solidFill>
            <a:schemeClr val="tx1"/>
          </a:solidFill>
        </p:spPr>
        <p:txBody>
          <a:bodyPr anchor="ctr"/>
          <a:lstStyle>
            <a:lvl1pPr marL="0" indent="0" algn="ctr">
              <a:buNone/>
              <a:defRPr>
                <a:solidFill>
                  <a:schemeClr val="bg1"/>
                </a:solidFill>
              </a:defRPr>
            </a:lvl1pPr>
          </a:lstStyle>
          <a:p>
            <a:r>
              <a:rPr lang="en-US" dirty="0"/>
              <a:t>                                                                      Click icon to add a dark image</a:t>
            </a:r>
          </a:p>
        </p:txBody>
      </p:sp>
      <p:sp>
        <p:nvSpPr>
          <p:cNvPr id="9" name="Title_TM">
            <a:extLst>
              <a:ext uri="{FF2B5EF4-FFF2-40B4-BE49-F238E27FC236}">
                <a16:creationId xmlns:a16="http://schemas.microsoft.com/office/drawing/2014/main" xmlns="" id="{696C7C8F-5086-466A-8108-2FE0A8663D59}"/>
              </a:ext>
            </a:extLst>
          </p:cNvPr>
          <p:cNvSpPr>
            <a:spLocks noGrp="1" noChangeArrowheads="1"/>
          </p:cNvSpPr>
          <p:nvPr>
            <p:ph type="ctrTitle" hasCustomPrompt="1"/>
          </p:nvPr>
        </p:nvSpPr>
        <p:spPr>
          <a:xfrm>
            <a:off x="479425" y="476250"/>
            <a:ext cx="8353426" cy="2288721"/>
          </a:xfrm>
          <a:noFill/>
          <a:ln w="9525">
            <a:noFill/>
            <a:miter lim="800000"/>
            <a:headEnd/>
            <a:tailEnd/>
          </a:ln>
        </p:spPr>
        <p:txBody>
          <a:bodyPr anchor="t"/>
          <a:lstStyle>
            <a:lvl1pPr>
              <a:defRPr lang="en-US" sz="6000" b="0" dirty="0">
                <a:solidFill>
                  <a:schemeClr val="bg1"/>
                </a:solidFill>
              </a:defRPr>
            </a:lvl1pPr>
          </a:lstStyle>
          <a:p>
            <a:pPr lvl="0"/>
            <a:r>
              <a:rPr lang="en-US" dirty="0"/>
              <a:t>Presentation title,</a:t>
            </a:r>
            <a:br>
              <a:rPr lang="en-US" dirty="0"/>
            </a:br>
            <a:r>
              <a:rPr lang="en-US" dirty="0"/>
              <a:t>Arial 60pt,</a:t>
            </a:r>
            <a:br>
              <a:rPr lang="en-US" dirty="0"/>
            </a:br>
            <a:r>
              <a:rPr lang="en-US" dirty="0"/>
              <a:t>White,</a:t>
            </a:r>
            <a:br>
              <a:rPr lang="en-US" dirty="0"/>
            </a:br>
            <a:r>
              <a:rPr lang="en-US" dirty="0"/>
              <a:t>max 4-lines</a:t>
            </a:r>
          </a:p>
        </p:txBody>
      </p:sp>
      <p:sp>
        <p:nvSpPr>
          <p:cNvPr id="10" name="SubTitle_TM">
            <a:extLst>
              <a:ext uri="{FF2B5EF4-FFF2-40B4-BE49-F238E27FC236}">
                <a16:creationId xmlns:a16="http://schemas.microsoft.com/office/drawing/2014/main" xmlns="" id="{ED5DEA0B-CF0D-4EE6-B6A8-90BAF3DE8AF1}"/>
              </a:ext>
            </a:extLst>
          </p:cNvPr>
          <p:cNvSpPr>
            <a:spLocks noGrp="1" noChangeArrowheads="1"/>
          </p:cNvSpPr>
          <p:nvPr>
            <p:ph type="subTitle" idx="1" hasCustomPrompt="1"/>
          </p:nvPr>
        </p:nvSpPr>
        <p:spPr>
          <a:xfrm>
            <a:off x="479424" y="4149725"/>
            <a:ext cx="5472113" cy="2087563"/>
          </a:xfrm>
          <a:prstGeom prst="rect">
            <a:avLst/>
          </a:prstGeom>
        </p:spPr>
        <p:txBody>
          <a:bodyPr rIns="0" anchor="t"/>
          <a:lstStyle>
            <a:lvl1pPr marL="0" indent="0">
              <a:lnSpc>
                <a:spcPct val="100000"/>
              </a:lnSpc>
              <a:spcBef>
                <a:spcPts val="0"/>
              </a:spcBef>
              <a:buFont typeface="Ericsson Hilda Light" charset="0"/>
              <a:buNone/>
              <a:defRPr sz="2000" b="0" i="0" baseline="0">
                <a:solidFill>
                  <a:schemeClr val="bg1"/>
                </a:solidFill>
                <a:latin typeface="Arial" panose="020B0604020202020204" pitchFamily="34" charset="0"/>
              </a:defRPr>
            </a:lvl1pPr>
          </a:lstStyle>
          <a:p>
            <a:r>
              <a:rPr lang="en-US" dirty="0"/>
              <a:t>Speaker,</a:t>
            </a:r>
            <a:br>
              <a:rPr lang="en-US" dirty="0"/>
            </a:br>
            <a:r>
              <a:rPr lang="en-US" dirty="0"/>
              <a:t>White, Arial 20pt</a:t>
            </a:r>
          </a:p>
        </p:txBody>
      </p:sp>
      <p:pic>
        <p:nvPicPr>
          <p:cNvPr id="7" name="Graphic 6">
            <a:extLst>
              <a:ext uri="{FF2B5EF4-FFF2-40B4-BE49-F238E27FC236}">
                <a16:creationId xmlns:a16="http://schemas.microsoft.com/office/drawing/2014/main" xmlns="" id="{7753C092-06FE-4B22-BAB1-EBEB69074D0F}"/>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487410" y="476250"/>
            <a:ext cx="261523" cy="261523"/>
          </a:xfrm>
          <a:prstGeom prst="rect">
            <a:avLst/>
          </a:prstGeom>
        </p:spPr>
      </p:pic>
      <p:sp>
        <p:nvSpPr>
          <p:cNvPr id="11" name="Content Placeholder 5">
            <a:extLst>
              <a:ext uri="{FF2B5EF4-FFF2-40B4-BE49-F238E27FC236}">
                <a16:creationId xmlns:a16="http://schemas.microsoft.com/office/drawing/2014/main" xmlns="" id="{BE4FEAA7-62D1-4E8D-8AC3-580AC0DB3471}"/>
              </a:ext>
            </a:extLst>
          </p:cNvPr>
          <p:cNvSpPr txBox="1">
            <a:spLocks/>
          </p:cNvSpPr>
          <p:nvPr userDrawn="1"/>
        </p:nvSpPr>
        <p:spPr>
          <a:xfrm>
            <a:off x="7612083" y="6237287"/>
            <a:ext cx="4097371" cy="287337"/>
          </a:xfrm>
          <a:prstGeom prst="rect">
            <a:avLst/>
          </a:prstGeom>
        </p:spPr>
        <p:txBody>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lgn="r">
              <a:buNone/>
            </a:pPr>
            <a:r>
              <a:rPr lang="en-US" sz="1200" dirty="0">
                <a:solidFill>
                  <a:schemeClr val="bg1"/>
                </a:solidFill>
                <a:latin typeface="Arial" panose="020B0604020202020204" pitchFamily="34" charset="0"/>
              </a:rPr>
              <a:t>Az </a:t>
            </a:r>
            <a:r>
              <a:rPr lang="hu-HU" sz="1200" dirty="0">
                <a:solidFill>
                  <a:schemeClr val="bg1"/>
                </a:solidFill>
                <a:latin typeface="Arial" panose="020B0604020202020204" pitchFamily="34" charset="0"/>
              </a:rPr>
              <a:t>Ericsson Magyarország </a:t>
            </a:r>
            <a:r>
              <a:rPr lang="hu-HU" sz="1200" noProof="0" dirty="0">
                <a:solidFill>
                  <a:schemeClr val="bg1"/>
                </a:solidFill>
                <a:latin typeface="Arial" panose="020B0604020202020204" pitchFamily="34" charset="0"/>
              </a:rPr>
              <a:t>els</a:t>
            </a:r>
            <a:r>
              <a:rPr lang="hu-HU" sz="1200" dirty="0">
                <a:solidFill>
                  <a:schemeClr val="bg1"/>
                </a:solidFill>
                <a:latin typeface="Arial" panose="020B0604020202020204" pitchFamily="34" charset="0"/>
              </a:rPr>
              <a:t>ő negyedszázada</a:t>
            </a:r>
          </a:p>
        </p:txBody>
      </p:sp>
    </p:spTree>
    <p:extLst>
      <p:ext uri="{BB962C8B-B14F-4D97-AF65-F5344CB8AC3E}">
        <p14:creationId xmlns:p14="http://schemas.microsoft.com/office/powerpoint/2010/main" xmlns="" val="2064663325"/>
      </p:ext>
    </p:extLst>
  </p:cSld>
  <p:clrMapOvr>
    <a:masterClrMapping/>
  </p:clrMapOvr>
  <p:transition>
    <p:random/>
  </p:transition>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Page 1">
    <p:spTree>
      <p:nvGrpSpPr>
        <p:cNvPr id="1" name=""/>
        <p:cNvGrpSpPr/>
        <p:nvPr/>
      </p:nvGrpSpPr>
      <p:grpSpPr>
        <a:xfrm>
          <a:off x="0" y="0"/>
          <a:ext cx="0" cy="0"/>
          <a:chOff x="0" y="0"/>
          <a:chExt cx="0" cy="0"/>
        </a:xfrm>
      </p:grpSpPr>
      <p:sp>
        <p:nvSpPr>
          <p:cNvPr id="4" name="Rectangle 3"/>
          <p:cNvSpPr/>
          <p:nvPr userDrawn="1"/>
        </p:nvSpPr>
        <p:spPr bwMode="auto">
          <a:xfrm>
            <a:off x="0" y="0"/>
            <a:ext cx="12192000" cy="6858000"/>
          </a:xfrm>
          <a:prstGeom prst="rect">
            <a:avLst/>
          </a:prstGeom>
          <a:solidFill>
            <a:schemeClr val="accent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b="0" i="0" dirty="0">
              <a:latin typeface="Arial" panose="020B0604020202020204" pitchFamily="34" charset="0"/>
              <a:cs typeface="+mn-cs"/>
            </a:endParaRPr>
          </a:p>
        </p:txBody>
      </p:sp>
      <p:sp>
        <p:nvSpPr>
          <p:cNvPr id="11" name="Title_TM">
            <a:extLst>
              <a:ext uri="{FF2B5EF4-FFF2-40B4-BE49-F238E27FC236}">
                <a16:creationId xmlns:a16="http://schemas.microsoft.com/office/drawing/2014/main" xmlns="" id="{48FE7FF9-3930-4C4A-8BC6-EB9A286812D4}"/>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Arial 60pt, </a:t>
            </a:r>
            <a:br>
              <a:rPr lang="en-US" dirty="0"/>
            </a:br>
            <a:r>
              <a:rPr lang="en-US" dirty="0"/>
              <a:t>White, </a:t>
            </a:r>
            <a:br>
              <a:rPr lang="en-US" dirty="0"/>
            </a:br>
            <a:r>
              <a:rPr lang="en-US" dirty="0"/>
              <a:t>max 5-lines</a:t>
            </a:r>
          </a:p>
        </p:txBody>
      </p:sp>
      <p:sp>
        <p:nvSpPr>
          <p:cNvPr id="12" name="SubTitle_TM">
            <a:extLst>
              <a:ext uri="{FF2B5EF4-FFF2-40B4-BE49-F238E27FC236}">
                <a16:creationId xmlns:a16="http://schemas.microsoft.com/office/drawing/2014/main" xmlns="" id="{A60848B0-180A-4C02-A8B3-E172AF538B61}"/>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0" i="0" baseline="0">
                <a:solidFill>
                  <a:schemeClr val="bg1"/>
                </a:solidFill>
                <a:latin typeface="Arial" panose="020B0604020202020204" pitchFamily="34" charset="0"/>
              </a:defRPr>
            </a:lvl1pPr>
          </a:lstStyle>
          <a:p>
            <a:r>
              <a:rPr lang="en-US" dirty="0"/>
              <a:t>Statement/quote source, </a:t>
            </a:r>
          </a:p>
          <a:p>
            <a:r>
              <a:rPr lang="en-US" dirty="0"/>
              <a:t>White, Arial 20pt</a:t>
            </a:r>
          </a:p>
        </p:txBody>
      </p:sp>
      <p:pic>
        <p:nvPicPr>
          <p:cNvPr id="6" name="Graphic 5">
            <a:extLst>
              <a:ext uri="{FF2B5EF4-FFF2-40B4-BE49-F238E27FC236}">
                <a16:creationId xmlns:a16="http://schemas.microsoft.com/office/drawing/2014/main" xmlns="" id="{5035D0DD-E99D-4FBA-B8C0-65E91EC0492B}"/>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487410" y="476250"/>
            <a:ext cx="261523" cy="261523"/>
          </a:xfrm>
          <a:prstGeom prst="rect">
            <a:avLst/>
          </a:prstGeom>
        </p:spPr>
      </p:pic>
      <p:sp>
        <p:nvSpPr>
          <p:cNvPr id="7" name="Content Placeholder 5">
            <a:extLst>
              <a:ext uri="{FF2B5EF4-FFF2-40B4-BE49-F238E27FC236}">
                <a16:creationId xmlns:a16="http://schemas.microsoft.com/office/drawing/2014/main" xmlns="" id="{9B2AF921-75B2-4E6D-BFDF-2DF4D2FAA3E7}"/>
              </a:ext>
            </a:extLst>
          </p:cNvPr>
          <p:cNvSpPr txBox="1">
            <a:spLocks/>
          </p:cNvSpPr>
          <p:nvPr userDrawn="1"/>
        </p:nvSpPr>
        <p:spPr>
          <a:xfrm>
            <a:off x="7612083" y="6237287"/>
            <a:ext cx="4097371" cy="287337"/>
          </a:xfrm>
          <a:prstGeom prst="rect">
            <a:avLst/>
          </a:prstGeom>
        </p:spPr>
        <p:txBody>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lgn="r">
              <a:buNone/>
            </a:pPr>
            <a:r>
              <a:rPr lang="en-US" sz="1200" dirty="0">
                <a:solidFill>
                  <a:schemeClr val="bg1"/>
                </a:solidFill>
                <a:latin typeface="Arial" panose="020B0604020202020204" pitchFamily="34" charset="0"/>
              </a:rPr>
              <a:t>Az </a:t>
            </a:r>
            <a:r>
              <a:rPr lang="hu-HU" sz="1200" dirty="0">
                <a:solidFill>
                  <a:schemeClr val="bg1"/>
                </a:solidFill>
                <a:latin typeface="Arial" panose="020B0604020202020204" pitchFamily="34" charset="0"/>
              </a:rPr>
              <a:t>Ericsson Magyarország </a:t>
            </a:r>
            <a:r>
              <a:rPr lang="hu-HU" sz="1200" noProof="0" dirty="0">
                <a:solidFill>
                  <a:schemeClr val="bg1"/>
                </a:solidFill>
                <a:latin typeface="Arial" panose="020B0604020202020204" pitchFamily="34" charset="0"/>
              </a:rPr>
              <a:t>els</a:t>
            </a:r>
            <a:r>
              <a:rPr lang="hu-HU" sz="1200" dirty="0">
                <a:solidFill>
                  <a:schemeClr val="bg1"/>
                </a:solidFill>
                <a:latin typeface="Arial" panose="020B0604020202020204" pitchFamily="34" charset="0"/>
              </a:rPr>
              <a:t>ő negyedszázada</a:t>
            </a:r>
          </a:p>
        </p:txBody>
      </p:sp>
    </p:spTree>
    <p:extLst>
      <p:ext uri="{BB962C8B-B14F-4D97-AF65-F5344CB8AC3E}">
        <p14:creationId xmlns:p14="http://schemas.microsoft.com/office/powerpoint/2010/main" xmlns="" val="2108219646"/>
      </p:ext>
    </p:extLst>
  </p:cSld>
  <p:clrMapOvr>
    <a:masterClrMapping/>
  </p:clrMapOvr>
  <p:transition>
    <p:random/>
  </p:transition>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ement Page 7">
    <p:spTree>
      <p:nvGrpSpPr>
        <p:cNvPr id="1" name=""/>
        <p:cNvGrpSpPr/>
        <p:nvPr/>
      </p:nvGrpSpPr>
      <p:grpSpPr>
        <a:xfrm>
          <a:off x="0" y="0"/>
          <a:ext cx="0" cy="0"/>
          <a:chOff x="0" y="0"/>
          <a:chExt cx="0" cy="0"/>
        </a:xfrm>
      </p:grpSpPr>
      <p:sp>
        <p:nvSpPr>
          <p:cNvPr id="9" name="Title_TM">
            <a:extLst>
              <a:ext uri="{FF2B5EF4-FFF2-40B4-BE49-F238E27FC236}">
                <a16:creationId xmlns:a16="http://schemas.microsoft.com/office/drawing/2014/main" xmlns="" id="{696C7C8F-5086-466A-8108-2FE0A8663D59}"/>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tx1"/>
                </a:solidFill>
              </a:defRPr>
            </a:lvl1pPr>
          </a:lstStyle>
          <a:p>
            <a:pPr lvl="0"/>
            <a:r>
              <a:rPr lang="en-US" dirty="0"/>
              <a:t>Chapter/section divider or Statement/fact/quote, </a:t>
            </a:r>
            <a:br>
              <a:rPr lang="en-US" dirty="0"/>
            </a:br>
            <a:r>
              <a:rPr lang="en-US" dirty="0"/>
              <a:t>Arial 60pt, </a:t>
            </a:r>
            <a:br>
              <a:rPr lang="en-US" dirty="0"/>
            </a:br>
            <a:r>
              <a:rPr lang="en-US" dirty="0"/>
              <a:t>Black, </a:t>
            </a:r>
            <a:br>
              <a:rPr lang="en-US" dirty="0"/>
            </a:br>
            <a:r>
              <a:rPr lang="en-US" dirty="0"/>
              <a:t>max 5-lines</a:t>
            </a:r>
          </a:p>
        </p:txBody>
      </p:sp>
      <p:sp>
        <p:nvSpPr>
          <p:cNvPr id="10" name="SubTitle_TM">
            <a:extLst>
              <a:ext uri="{FF2B5EF4-FFF2-40B4-BE49-F238E27FC236}">
                <a16:creationId xmlns:a16="http://schemas.microsoft.com/office/drawing/2014/main" xmlns="" id="{ED5DEA0B-CF0D-4EE6-B6A8-90BAF3DE8AF1}"/>
              </a:ext>
            </a:extLst>
          </p:cNvPr>
          <p:cNvSpPr>
            <a:spLocks noGrp="1" noChangeArrowheads="1"/>
          </p:cNvSpPr>
          <p:nvPr>
            <p:ph type="subTitle" idx="1" hasCustomPrompt="1"/>
          </p:nvPr>
        </p:nvSpPr>
        <p:spPr>
          <a:xfrm>
            <a:off x="479425" y="4149725"/>
            <a:ext cx="5472114" cy="2087563"/>
          </a:xfrm>
          <a:prstGeom prst="rect">
            <a:avLst/>
          </a:prstGeom>
        </p:spPr>
        <p:txBody>
          <a:bodyPr rIns="0" anchor="ctr"/>
          <a:lstStyle>
            <a:lvl1pPr marL="0" indent="0">
              <a:lnSpc>
                <a:spcPct val="100000"/>
              </a:lnSpc>
              <a:spcBef>
                <a:spcPts val="0"/>
              </a:spcBef>
              <a:buFont typeface="Ericsson Hilda Light" charset="0"/>
              <a:buNone/>
              <a:defRPr sz="2000" b="0" i="0" baseline="0">
                <a:solidFill>
                  <a:schemeClr val="tx1"/>
                </a:solidFill>
                <a:latin typeface="Arial" panose="020B0604020202020204" pitchFamily="34" charset="0"/>
              </a:defRPr>
            </a:lvl1pPr>
          </a:lstStyle>
          <a:p>
            <a:r>
              <a:rPr lang="en-US" dirty="0"/>
              <a:t>Statement/quote source, </a:t>
            </a:r>
          </a:p>
          <a:p>
            <a:r>
              <a:rPr lang="en-US" dirty="0"/>
              <a:t>Black, Arial 20pt</a:t>
            </a:r>
          </a:p>
        </p:txBody>
      </p:sp>
    </p:spTree>
    <p:extLst>
      <p:ext uri="{BB962C8B-B14F-4D97-AF65-F5344CB8AC3E}">
        <p14:creationId xmlns:p14="http://schemas.microsoft.com/office/powerpoint/2010/main" xmlns="" val="3355176887"/>
      </p:ext>
    </p:extLst>
  </p:cSld>
  <p:clrMapOvr>
    <a:masterClrMapping/>
  </p:clrMapOvr>
  <p:transition>
    <p:random/>
  </p:transition>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Section Page">
    <p:spTree>
      <p:nvGrpSpPr>
        <p:cNvPr id="1" name=""/>
        <p:cNvGrpSpPr/>
        <p:nvPr/>
      </p:nvGrpSpPr>
      <p:grpSpPr>
        <a:xfrm>
          <a:off x="0" y="0"/>
          <a:ext cx="0" cy="0"/>
          <a:chOff x="0" y="0"/>
          <a:chExt cx="0" cy="0"/>
        </a:xfrm>
      </p:grpSpPr>
      <p:sp>
        <p:nvSpPr>
          <p:cNvPr id="22531" name="Title_TM"/>
          <p:cNvSpPr>
            <a:spLocks noGrp="1" noChangeArrowheads="1"/>
          </p:cNvSpPr>
          <p:nvPr>
            <p:ph type="ctrTitle" hasCustomPrompt="1"/>
          </p:nvPr>
        </p:nvSpPr>
        <p:spPr>
          <a:xfrm>
            <a:off x="479425" y="476251"/>
            <a:ext cx="8353425" cy="3457574"/>
          </a:xfrm>
          <a:noFill/>
          <a:ln w="9525">
            <a:noFill/>
            <a:miter lim="800000"/>
            <a:headEnd/>
            <a:tailEnd/>
          </a:ln>
        </p:spPr>
        <p:txBody>
          <a:bodyPr/>
          <a:lstStyle>
            <a:lvl1pPr>
              <a:defRPr lang="en-US" sz="6000" b="0" baseline="0" dirty="0">
                <a:solidFill>
                  <a:schemeClr val="tx1"/>
                </a:solidFill>
              </a:defRPr>
            </a:lvl1pPr>
          </a:lstStyle>
          <a:p>
            <a:pPr lvl="0"/>
            <a:r>
              <a:rPr lang="en-US" dirty="0"/>
              <a:t>Chapter/section, </a:t>
            </a:r>
            <a:br>
              <a:rPr lang="en-US" dirty="0"/>
            </a:br>
            <a:r>
              <a:rPr lang="en-US" dirty="0"/>
              <a:t>Arial 60pt, Black, </a:t>
            </a:r>
            <a:br>
              <a:rPr lang="en-US" dirty="0"/>
            </a:br>
            <a:r>
              <a:rPr lang="en-US" dirty="0"/>
              <a:t>max 4-lines</a:t>
            </a:r>
          </a:p>
        </p:txBody>
      </p:sp>
    </p:spTree>
    <p:extLst>
      <p:ext uri="{BB962C8B-B14F-4D97-AF65-F5344CB8AC3E}">
        <p14:creationId xmlns:p14="http://schemas.microsoft.com/office/powerpoint/2010/main" xmlns="" val="1793964376"/>
      </p:ext>
    </p:extLst>
  </p:cSld>
  <p:clrMapOvr>
    <a:masterClrMapping/>
  </p:clrMapOvr>
  <p:transition>
    <p:random/>
  </p:transition>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7" name="Content_SM"/>
          <p:cNvSpPr>
            <a:spLocks noGrp="1" noChangeArrowheads="1"/>
          </p:cNvSpPr>
          <p:nvPr>
            <p:ph type="body" idx="1"/>
          </p:nvPr>
        </p:nvSpPr>
        <p:spPr bwMode="auto">
          <a:xfrm>
            <a:off x="479425" y="1844675"/>
            <a:ext cx="11233150" cy="4392612"/>
          </a:xfrm>
          <a:prstGeom prst="rect">
            <a:avLst/>
          </a:prstGeom>
          <a:noFill/>
          <a:ln w="9525">
            <a:noFill/>
            <a:miter lim="800000"/>
            <a:headEnd/>
            <a:tailEnd/>
          </a:ln>
        </p:spPr>
        <p:txBody>
          <a:bodyPr vert="horz" wrap="square" lIns="72000" tIns="36000" rIns="73152" bIns="36576" numCol="1" anchor="t" anchorCtr="0" compatLnSpc="1">
            <a:prstTxWarp prst="textNoShape">
              <a:avLst/>
            </a:prstTxWarp>
          </a:bodyPr>
          <a:lstStyle/>
          <a:p>
            <a:pPr lvl="0"/>
            <a:r>
              <a:rPr lang="en-US" dirty="0"/>
              <a:t>For heading, use Arial in bold. For copy and bullets, use Arial Regular.</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Fifths level</a:t>
            </a:r>
          </a:p>
        </p:txBody>
      </p:sp>
      <p:sp>
        <p:nvSpPr>
          <p:cNvPr id="21506" name="Title_SM"/>
          <p:cNvSpPr>
            <a:spLocks noGrp="1" noChangeArrowheads="1"/>
          </p:cNvSpPr>
          <p:nvPr>
            <p:ph type="title"/>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p>
            <a:pPr lvl="0"/>
            <a:r>
              <a:rPr lang="en-US" dirty="0"/>
              <a:t>Slide title, Arial 40pt, Black, </a:t>
            </a:r>
            <a:br>
              <a:rPr lang="en-US" dirty="0"/>
            </a:br>
            <a:r>
              <a:rPr lang="en-US" dirty="0"/>
              <a:t>max 2-lines</a:t>
            </a:r>
          </a:p>
        </p:txBody>
      </p:sp>
      <p:pic>
        <p:nvPicPr>
          <p:cNvPr id="6" name="Graphic 5">
            <a:extLst>
              <a:ext uri="{FF2B5EF4-FFF2-40B4-BE49-F238E27FC236}">
                <a16:creationId xmlns:a16="http://schemas.microsoft.com/office/drawing/2014/main" xmlns="" id="{DE25556D-527C-4037-A1EA-D4D374B5DCA7}"/>
              </a:ext>
            </a:extLst>
          </p:cNvPr>
          <p:cNvPicPr>
            <a:picLocks noChangeAspect="1"/>
          </p:cNvPicPr>
          <p:nvPr userDrawn="1"/>
        </p:nvPicPr>
        <p:blipFill>
          <a:blip r:embed="rId37" cstate="print">
            <a:extLst>
              <a:ext uri="{28A0092B-C50C-407E-A947-70E740481C1C}">
                <a14:useLocalDpi xmlns:a14="http://schemas.microsoft.com/office/drawing/2010/main" xmlns="" val="0"/>
              </a:ext>
              <a:ext uri="{96DAC541-7B7A-43D3-8B79-37D633B846F1}">
                <asvg:svgBlip xmlns:asvg="http://schemas.microsoft.com/office/drawing/2016/SVG/main" xmlns="" r:embed="rId38"/>
              </a:ext>
            </a:extLst>
          </a:blip>
          <a:stretch>
            <a:fillRect/>
          </a:stretch>
        </p:blipFill>
        <p:spPr>
          <a:xfrm>
            <a:off x="11490452" y="476250"/>
            <a:ext cx="256032" cy="256032"/>
          </a:xfrm>
          <a:prstGeom prst="rect">
            <a:avLst/>
          </a:prstGeom>
        </p:spPr>
      </p:pic>
      <p:sp>
        <p:nvSpPr>
          <p:cNvPr id="7" name="Content Placeholder 5">
            <a:extLst>
              <a:ext uri="{FF2B5EF4-FFF2-40B4-BE49-F238E27FC236}">
                <a16:creationId xmlns:a16="http://schemas.microsoft.com/office/drawing/2014/main" xmlns="" id="{D9BE3C31-7F9D-234F-A855-9D83572733C1}"/>
              </a:ext>
            </a:extLst>
          </p:cNvPr>
          <p:cNvSpPr txBox="1">
            <a:spLocks/>
          </p:cNvSpPr>
          <p:nvPr userDrawn="1"/>
        </p:nvSpPr>
        <p:spPr>
          <a:xfrm>
            <a:off x="7612083" y="6237287"/>
            <a:ext cx="4097371" cy="287337"/>
          </a:xfrm>
          <a:prstGeom prst="rect">
            <a:avLst/>
          </a:prstGeom>
        </p:spPr>
        <p:txBody>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lgn="r">
              <a:buNone/>
            </a:pPr>
            <a:r>
              <a:rPr lang="en-US" sz="1200" dirty="0">
                <a:latin typeface="Arial" panose="020B0604020202020204" pitchFamily="34" charset="0"/>
              </a:rPr>
              <a:t>Az </a:t>
            </a:r>
            <a:r>
              <a:rPr lang="hu-HU" sz="1200" dirty="0">
                <a:latin typeface="Arial" panose="020B0604020202020204" pitchFamily="34" charset="0"/>
              </a:rPr>
              <a:t>Ericsson Magyarország </a:t>
            </a:r>
            <a:r>
              <a:rPr lang="hu-HU" sz="1200" noProof="0" dirty="0">
                <a:latin typeface="Arial" panose="020B0604020202020204" pitchFamily="34" charset="0"/>
              </a:rPr>
              <a:t>els</a:t>
            </a:r>
            <a:r>
              <a:rPr lang="hu-HU" sz="1200" dirty="0">
                <a:latin typeface="Arial" panose="020B0604020202020204" pitchFamily="34" charset="0"/>
              </a:rPr>
              <a:t>ő negyedszázada</a:t>
            </a:r>
          </a:p>
        </p:txBody>
      </p:sp>
    </p:spTree>
    <p:extLst>
      <p:ext uri="{BB962C8B-B14F-4D97-AF65-F5344CB8AC3E}">
        <p14:creationId xmlns:p14="http://schemas.microsoft.com/office/powerpoint/2010/main" xmlns="" val="2523064765"/>
      </p:ext>
    </p:extLst>
  </p:cSld>
  <p:clrMap bg1="lt1" tx1="dk1" bg2="lt2" tx2="dk2" accent1="accent1" accent2="accent2" accent3="accent3" accent4="accent4" accent5="accent5" accent6="accent6" hlink="hlink" folHlink="folHlink"/>
  <p:sldLayoutIdLst>
    <p:sldLayoutId id="2147483661" r:id="rId1"/>
    <p:sldLayoutId id="2147483695" r:id="rId2"/>
    <p:sldLayoutId id="2147483693" r:id="rId3"/>
    <p:sldLayoutId id="2147483662" r:id="rId4"/>
    <p:sldLayoutId id="2147483663" r:id="rId5"/>
    <p:sldLayoutId id="2147483664" r:id="rId6"/>
    <p:sldLayoutId id="2147483665" r:id="rId7"/>
    <p:sldLayoutId id="2147483671" r:id="rId8"/>
    <p:sldLayoutId id="2147483672" r:id="rId9"/>
    <p:sldLayoutId id="2147483691" r:id="rId10"/>
    <p:sldLayoutId id="2147483673" r:id="rId11"/>
    <p:sldLayoutId id="2147483697" r:id="rId12"/>
    <p:sldLayoutId id="2147483703" r:id="rId13"/>
    <p:sldLayoutId id="2147483674" r:id="rId14"/>
    <p:sldLayoutId id="2147483694" r:id="rId15"/>
    <p:sldLayoutId id="2147483682" r:id="rId16"/>
    <p:sldLayoutId id="2147483683" r:id="rId17"/>
    <p:sldLayoutId id="2147483684" r:id="rId18"/>
    <p:sldLayoutId id="2147483685" r:id="rId19"/>
    <p:sldLayoutId id="2147483675" r:id="rId20"/>
    <p:sldLayoutId id="2147483676" r:id="rId21"/>
    <p:sldLayoutId id="2147483686" r:id="rId22"/>
    <p:sldLayoutId id="2147483687" r:id="rId23"/>
    <p:sldLayoutId id="2147483688" r:id="rId24"/>
    <p:sldLayoutId id="2147483689" r:id="rId25"/>
    <p:sldLayoutId id="2147483696" r:id="rId26"/>
    <p:sldLayoutId id="2147483677" r:id="rId27"/>
    <p:sldLayoutId id="2147483678" r:id="rId28"/>
    <p:sldLayoutId id="2147483679" r:id="rId29"/>
    <p:sldLayoutId id="2147483680" r:id="rId30"/>
    <p:sldLayoutId id="2147483690" r:id="rId31"/>
    <p:sldLayoutId id="2147483681" r:id="rId32"/>
    <p:sldLayoutId id="2147483692" r:id="rId33"/>
    <p:sldLayoutId id="2147483704" r:id="rId34"/>
    <p:sldLayoutId id="2147483705" r:id="rId35"/>
  </p:sldLayoutIdLst>
  <p:transition>
    <p:random/>
  </p:transition>
  <p:hf sldNum="0" hdr="0" ftr="0" dt="0"/>
  <p:txStyles>
    <p:titleStyle>
      <a:lvl1pPr algn="l" rtl="0" eaLnBrk="1" fontAlgn="base" hangingPunct="1">
        <a:lnSpc>
          <a:spcPct val="85000"/>
        </a:lnSpc>
        <a:spcBef>
          <a:spcPts val="300"/>
        </a:spcBef>
        <a:spcAft>
          <a:spcPct val="0"/>
        </a:spcAft>
        <a:defRPr sz="4000" b="0" i="0" kern="1400" spc="-160">
          <a:solidFill>
            <a:schemeClr val="tx1"/>
          </a:solidFill>
          <a:latin typeface="Arial" panose="020B0604020202020204" pitchFamily="34" charset="0"/>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p:titleStyle>
    <p:body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panose="020B0604020202020204" pitchFamily="34" charset="0"/>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panose="020B0604020202020204" pitchFamily="34" charset="0"/>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panose="020B0604020202020204" pitchFamily="34" charset="0"/>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panose="020B0604020202020204" pitchFamily="34" charset="0"/>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panose="020B0604020202020204" pitchFamily="34" charset="0"/>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00">
          <p15:clr>
            <a:srgbClr val="A4A3A4"/>
          </p15:clr>
        </p15:guide>
        <p15:guide id="2" pos="302">
          <p15:clr>
            <a:srgbClr val="A4A3A4"/>
          </p15:clr>
        </p15:guide>
        <p15:guide id="3" pos="1935">
          <p15:clr>
            <a:srgbClr val="A4A3A4"/>
          </p15:clr>
        </p15:guide>
        <p15:guide id="4" orient="horz" pos="981">
          <p15:clr>
            <a:srgbClr val="A4A3A4"/>
          </p15:clr>
        </p15:guide>
        <p15:guide id="6" pos="2116">
          <p15:clr>
            <a:srgbClr val="A4A3A4"/>
          </p15:clr>
        </p15:guide>
        <p15:guide id="7" pos="3931">
          <p15:clr>
            <a:srgbClr val="A4A3A4"/>
          </p15:clr>
        </p15:guide>
        <p15:guide id="9" pos="3749">
          <p15:clr>
            <a:srgbClr val="A4A3A4"/>
          </p15:clr>
        </p15:guide>
        <p15:guide id="10" pos="5564">
          <p15:clr>
            <a:srgbClr val="A4A3A4"/>
          </p15:clr>
        </p15:guide>
        <p15:guide id="12" pos="5745">
          <p15:clr>
            <a:srgbClr val="A4A3A4"/>
          </p15:clr>
        </p15:guide>
        <p15:guide id="13" pos="7378">
          <p15:clr>
            <a:srgbClr val="A4A3A4"/>
          </p15:clr>
        </p15:guide>
        <p15:guide id="16" orient="horz" pos="2478">
          <p15:clr>
            <a:srgbClr val="A4A3A4"/>
          </p15:clr>
        </p15:guide>
        <p15:guide id="17" orient="horz" pos="2614">
          <p15:clr>
            <a:srgbClr val="A4A3A4"/>
          </p15:clr>
        </p15:guide>
        <p15:guide id="18" orient="horz" pos="3929">
          <p15:clr>
            <a:srgbClr val="A4A3A4"/>
          </p15:clr>
        </p15:guide>
        <p15:guide id="19" orient="horz" pos="4110">
          <p15:clr>
            <a:srgbClr val="A4A3A4"/>
          </p15:clr>
        </p15:guide>
        <p15:guide id="20" orient="horz" pos="1162">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0.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6.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artalom helye 3"/>
          <p:cNvSpPr>
            <a:spLocks noGrp="1"/>
          </p:cNvSpPr>
          <p:nvPr>
            <p:ph sz="quarter" idx="10"/>
          </p:nvPr>
        </p:nvSpPr>
        <p:spPr/>
        <p:txBody>
          <a:bodyPr/>
          <a:lstStyle/>
          <a:p>
            <a:endParaRPr lang="en-US" dirty="0"/>
          </a:p>
        </p:txBody>
      </p:sp>
      <p:sp>
        <p:nvSpPr>
          <p:cNvPr id="5" name="Tartalom helye 4"/>
          <p:cNvSpPr>
            <a:spLocks noGrp="1"/>
          </p:cNvSpPr>
          <p:nvPr>
            <p:ph sz="quarter" idx="11"/>
          </p:nvPr>
        </p:nvSpPr>
        <p:spPr/>
        <p:txBody>
          <a:bodyPr/>
          <a:lstStyle/>
          <a:p>
            <a:endParaRPr lang="en-US"/>
          </a:p>
        </p:txBody>
      </p:sp>
      <p:sp>
        <p:nvSpPr>
          <p:cNvPr id="6" name="Tartalom helye 5"/>
          <p:cNvSpPr>
            <a:spLocks noGrp="1"/>
          </p:cNvSpPr>
          <p:nvPr>
            <p:ph sz="quarter" idx="12"/>
          </p:nvPr>
        </p:nvSpPr>
        <p:spPr/>
        <p:txBody>
          <a:bodyPr/>
          <a:lstStyle/>
          <a:p>
            <a:endParaRPr lang="en-US"/>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text on a white background&#10;&#10;Description generated with very high confidence">
            <a:extLst>
              <a:ext uri="{FF2B5EF4-FFF2-40B4-BE49-F238E27FC236}">
                <a16:creationId xmlns:a16="http://schemas.microsoft.com/office/drawing/2014/main" xmlns="" id="{99AB09E0-1052-4F78-B88D-FBE9BE72BC3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91829" y="435720"/>
            <a:ext cx="6141021" cy="5841987"/>
          </a:xfrm>
          <a:prstGeom prst="rect">
            <a:avLst/>
          </a:prstGeom>
        </p:spPr>
      </p:pic>
    </p:spTree>
    <p:extLst>
      <p:ext uri="{BB962C8B-B14F-4D97-AF65-F5344CB8AC3E}">
        <p14:creationId xmlns:p14="http://schemas.microsoft.com/office/powerpoint/2010/main" xmlns="" val="2105456115"/>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bwMode="auto">
          <a:xfrm>
            <a:off x="780836" y="482885"/>
            <a:ext cx="5322013" cy="1078787"/>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noAutofit/>
          </a:bodyPr>
          <a:lstStyle/>
          <a:p>
            <a:pPr marL="344488" indent="-344488" algn="l">
              <a:buClr>
                <a:schemeClr val="tx1"/>
              </a:buClr>
            </a:pPr>
            <a:r>
              <a:rPr lang="hu-HU" sz="4000" b="1" dirty="0" smtClean="0">
                <a:solidFill>
                  <a:srgbClr val="0000CC"/>
                </a:solidFill>
                <a:effectLst>
                  <a:outerShdw blurRad="38100" dist="38100" dir="2700000" algn="tl">
                    <a:srgbClr val="000000">
                      <a:alpha val="43137"/>
                    </a:srgbClr>
                  </a:outerShdw>
                </a:effectLst>
              </a:rPr>
              <a:t>Az Ericsson értékei</a:t>
            </a:r>
            <a:endParaRPr lang="en-US" sz="4000" b="1" dirty="0" err="1" smtClean="0">
              <a:solidFill>
                <a:srgbClr val="0000CC"/>
              </a:solidFill>
              <a:effectLst>
                <a:outerShdw blurRad="38100" dist="38100" dir="2700000" algn="tl">
                  <a:srgbClr val="000000">
                    <a:alpha val="43137"/>
                  </a:srgbClr>
                </a:outerShdw>
              </a:effectLst>
            </a:endParaRPr>
          </a:p>
        </p:txBody>
      </p:sp>
      <p:sp>
        <p:nvSpPr>
          <p:cNvPr id="5" name="Szövegdoboz 4"/>
          <p:cNvSpPr txBox="1"/>
          <p:nvPr/>
        </p:nvSpPr>
        <p:spPr bwMode="auto">
          <a:xfrm>
            <a:off x="3524036" y="1561672"/>
            <a:ext cx="7387119" cy="924674"/>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noAutofit/>
          </a:bodyPr>
          <a:lstStyle/>
          <a:p>
            <a:pPr marL="344488" indent="-344488" algn="l">
              <a:buClr>
                <a:schemeClr val="tx1"/>
              </a:buClr>
            </a:pPr>
            <a:r>
              <a:rPr lang="hu-HU" sz="4400" b="1" dirty="0" smtClean="0">
                <a:solidFill>
                  <a:srgbClr val="006600"/>
                </a:solidFill>
                <a:effectLst>
                  <a:outerShdw blurRad="38100" dist="38100" dir="2700000" algn="tl">
                    <a:srgbClr val="000000">
                      <a:alpha val="43137"/>
                    </a:srgbClr>
                  </a:outerShdw>
                </a:effectLst>
              </a:rPr>
              <a:t>p</a:t>
            </a:r>
            <a:r>
              <a:rPr lang="hu-HU" sz="4400" b="1" dirty="0" smtClean="0">
                <a:solidFill>
                  <a:srgbClr val="006600"/>
                </a:solidFill>
                <a:effectLst>
                  <a:outerShdw blurRad="38100" dist="38100" dir="2700000" algn="tl">
                    <a:srgbClr val="000000">
                      <a:alpha val="43137"/>
                    </a:srgbClr>
                  </a:outerShdw>
                </a:effectLst>
              </a:rPr>
              <a:t>rofesszionalizmus</a:t>
            </a:r>
            <a:br>
              <a:rPr lang="hu-HU" sz="4400" b="1" dirty="0" smtClean="0">
                <a:solidFill>
                  <a:srgbClr val="006600"/>
                </a:solidFill>
                <a:effectLst>
                  <a:outerShdw blurRad="38100" dist="38100" dir="2700000" algn="tl">
                    <a:srgbClr val="000000">
                      <a:alpha val="43137"/>
                    </a:srgbClr>
                  </a:outerShdw>
                </a:effectLst>
              </a:rPr>
            </a:br>
            <a:endParaRPr lang="en-US" sz="4400" b="1" dirty="0" err="1" smtClean="0">
              <a:solidFill>
                <a:srgbClr val="006600"/>
              </a:solidFill>
              <a:effectLst>
                <a:outerShdw blurRad="38100" dist="38100" dir="2700000" algn="tl">
                  <a:srgbClr val="000000">
                    <a:alpha val="43137"/>
                  </a:srgbClr>
                </a:outerShdw>
              </a:effectLst>
            </a:endParaRPr>
          </a:p>
        </p:txBody>
      </p:sp>
      <p:sp>
        <p:nvSpPr>
          <p:cNvPr id="6" name="Szövegdoboz 5"/>
          <p:cNvSpPr txBox="1"/>
          <p:nvPr/>
        </p:nvSpPr>
        <p:spPr bwMode="auto">
          <a:xfrm>
            <a:off x="3532600" y="2340786"/>
            <a:ext cx="7387119" cy="924674"/>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noAutofit/>
          </a:bodyPr>
          <a:lstStyle/>
          <a:p>
            <a:pPr marL="344488" indent="-344488" algn="l">
              <a:buClr>
                <a:schemeClr val="tx1"/>
              </a:buClr>
            </a:pPr>
            <a:r>
              <a:rPr lang="hu-HU" sz="4400" b="1" dirty="0" smtClean="0">
                <a:solidFill>
                  <a:srgbClr val="006600"/>
                </a:solidFill>
                <a:effectLst>
                  <a:outerShdw blurRad="38100" dist="38100" dir="2700000" algn="tl">
                    <a:srgbClr val="000000">
                      <a:alpha val="43137"/>
                    </a:srgbClr>
                  </a:outerShdw>
                </a:effectLst>
              </a:rPr>
              <a:t>           tisztelet</a:t>
            </a:r>
            <a:endParaRPr lang="en-US" sz="4400" b="1" dirty="0" err="1" smtClean="0">
              <a:solidFill>
                <a:srgbClr val="006600"/>
              </a:solidFill>
              <a:effectLst>
                <a:outerShdw blurRad="38100" dist="38100" dir="2700000" algn="tl">
                  <a:srgbClr val="000000">
                    <a:alpha val="43137"/>
                  </a:srgbClr>
                </a:outerShdw>
              </a:effectLst>
            </a:endParaRPr>
          </a:p>
        </p:txBody>
      </p:sp>
      <p:sp>
        <p:nvSpPr>
          <p:cNvPr id="7" name="Szövegdoboz 6"/>
          <p:cNvSpPr txBox="1"/>
          <p:nvPr/>
        </p:nvSpPr>
        <p:spPr bwMode="auto">
          <a:xfrm>
            <a:off x="3522326" y="3070240"/>
            <a:ext cx="7387119" cy="924674"/>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noAutofit/>
          </a:bodyPr>
          <a:lstStyle/>
          <a:p>
            <a:pPr marL="344488" indent="-344488" algn="l">
              <a:buClr>
                <a:schemeClr val="tx1"/>
              </a:buClr>
            </a:pPr>
            <a:r>
              <a:rPr lang="hu-HU" sz="4400" b="1" dirty="0" smtClean="0">
                <a:solidFill>
                  <a:srgbClr val="006600"/>
                </a:solidFill>
                <a:effectLst>
                  <a:outerShdw blurRad="38100" dist="38100" dir="2700000" algn="tl">
                    <a:srgbClr val="000000">
                      <a:alpha val="43137"/>
                    </a:srgbClr>
                  </a:outerShdw>
                </a:effectLst>
              </a:rPr>
              <a:t>            kitartás</a:t>
            </a:r>
            <a:endParaRPr lang="en-US" sz="4400" b="1" dirty="0" err="1" smtClean="0">
              <a:solidFill>
                <a:srgbClr val="006600"/>
              </a:solidFill>
              <a:effectLst>
                <a:outerShdw blurRad="38100" dist="38100" dir="2700000" algn="tl">
                  <a:srgbClr val="000000">
                    <a:alpha val="43137"/>
                  </a:srgbClr>
                </a:outerShdw>
              </a:effectLst>
            </a:endParaRPr>
          </a:p>
        </p:txBody>
      </p:sp>
      <p:grpSp>
        <p:nvGrpSpPr>
          <p:cNvPr id="10" name="Csoportba foglalás 9"/>
          <p:cNvGrpSpPr/>
          <p:nvPr/>
        </p:nvGrpSpPr>
        <p:grpSpPr>
          <a:xfrm>
            <a:off x="3154161" y="3452128"/>
            <a:ext cx="7808360" cy="2137018"/>
            <a:chOff x="3154161" y="3452128"/>
            <a:chExt cx="7808360" cy="2137018"/>
          </a:xfrm>
        </p:grpSpPr>
        <p:sp>
          <p:nvSpPr>
            <p:cNvPr id="8" name="Szövegdoboz 7"/>
            <p:cNvSpPr txBox="1"/>
            <p:nvPr/>
          </p:nvSpPr>
          <p:spPr bwMode="auto">
            <a:xfrm>
              <a:off x="5414486" y="3452128"/>
              <a:ext cx="195209" cy="308224"/>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noAutofit/>
            </a:bodyPr>
            <a:lstStyle/>
            <a:p>
              <a:pPr marL="344488" indent="-344488" algn="l">
                <a:buClr>
                  <a:schemeClr val="tx1"/>
                </a:buClr>
              </a:pPr>
              <a:r>
                <a:rPr lang="hu-HU" sz="8000" b="1" dirty="0" smtClean="0">
                  <a:solidFill>
                    <a:srgbClr val="800000"/>
                  </a:solidFill>
                </a:rPr>
                <a:t>+</a:t>
              </a:r>
              <a:endParaRPr lang="en-US" sz="8000" b="1" dirty="0" err="1" smtClean="0">
                <a:solidFill>
                  <a:srgbClr val="800000"/>
                </a:solidFill>
              </a:endParaRPr>
            </a:p>
          </p:txBody>
        </p:sp>
        <p:sp>
          <p:nvSpPr>
            <p:cNvPr id="9" name="Szövegdoboz 8"/>
            <p:cNvSpPr txBox="1"/>
            <p:nvPr/>
          </p:nvSpPr>
          <p:spPr bwMode="auto">
            <a:xfrm>
              <a:off x="3154161" y="4315150"/>
              <a:ext cx="7808360" cy="1273996"/>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noAutofit/>
            </a:bodyPr>
            <a:lstStyle/>
            <a:p>
              <a:pPr marL="344488" indent="-344488" algn="l">
                <a:buClr>
                  <a:schemeClr val="tx1"/>
                </a:buClr>
              </a:pPr>
              <a:r>
                <a:rPr lang="hu-HU" sz="9600" b="1" i="1" dirty="0" smtClean="0">
                  <a:solidFill>
                    <a:srgbClr val="800000"/>
                  </a:solidFill>
                  <a:effectLst>
                    <a:outerShdw blurRad="38100" dist="38100" dir="2700000" algn="tl">
                      <a:srgbClr val="000000">
                        <a:alpha val="43137"/>
                      </a:srgbClr>
                    </a:outerShdw>
                  </a:effectLst>
                </a:rPr>
                <a:t>tisztesség</a:t>
              </a:r>
              <a:endParaRPr lang="en-US" sz="9600" b="1" i="1" dirty="0" err="1" smtClean="0">
                <a:solidFill>
                  <a:srgbClr val="800000"/>
                </a:solidFill>
                <a:effectLst>
                  <a:outerShdw blurRad="38100" dist="38100" dir="2700000" algn="tl">
                    <a:srgbClr val="000000">
                      <a:alpha val="43137"/>
                    </a:srgbClr>
                  </a:outerShdw>
                </a:effectLst>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19F0F34-D889-E74E-8C65-34D9E04464D2}"/>
              </a:ext>
            </a:extLst>
          </p:cNvPr>
          <p:cNvSpPr>
            <a:spLocks noGrp="1"/>
          </p:cNvSpPr>
          <p:nvPr>
            <p:ph type="title"/>
          </p:nvPr>
        </p:nvSpPr>
        <p:spPr/>
        <p:txBody>
          <a:bodyPr/>
          <a:lstStyle/>
          <a:p>
            <a:r>
              <a:rPr lang="hu-HU" dirty="0"/>
              <a:t>A szoftverosztály </a:t>
            </a:r>
          </a:p>
        </p:txBody>
      </p:sp>
      <p:pic>
        <p:nvPicPr>
          <p:cNvPr id="10" name="Picture 9" descr="A person standing in front of a building&#10;&#10;Description generated with high confidence">
            <a:extLst>
              <a:ext uri="{FF2B5EF4-FFF2-40B4-BE49-F238E27FC236}">
                <a16:creationId xmlns:a16="http://schemas.microsoft.com/office/drawing/2014/main" xmlns="" id="{FBAC30C7-6D12-4776-A37E-943D1BB7A69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164" y="2171700"/>
            <a:ext cx="5960173" cy="3371036"/>
          </a:xfrm>
          <a:prstGeom prst="rect">
            <a:avLst/>
          </a:prstGeom>
        </p:spPr>
      </p:pic>
      <p:pic>
        <p:nvPicPr>
          <p:cNvPr id="13" name="Picture 12" descr="A close up of a newspaper&#10;&#10;Description generated with high confidence">
            <a:extLst>
              <a:ext uri="{FF2B5EF4-FFF2-40B4-BE49-F238E27FC236}">
                <a16:creationId xmlns:a16="http://schemas.microsoft.com/office/drawing/2014/main" xmlns="" id="{CF676AD8-B3AB-4D93-8344-2410FFDA19F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96675" y="1664756"/>
            <a:ext cx="5214679" cy="3877980"/>
          </a:xfrm>
          <a:prstGeom prst="rect">
            <a:avLst/>
          </a:prstGeom>
        </p:spPr>
      </p:pic>
    </p:spTree>
    <p:extLst>
      <p:ext uri="{BB962C8B-B14F-4D97-AF65-F5344CB8AC3E}">
        <p14:creationId xmlns:p14="http://schemas.microsoft.com/office/powerpoint/2010/main" xmlns="" val="1011298479"/>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19F0F34-D889-E74E-8C65-34D9E04464D2}"/>
              </a:ext>
            </a:extLst>
          </p:cNvPr>
          <p:cNvSpPr>
            <a:spLocks noGrp="1"/>
          </p:cNvSpPr>
          <p:nvPr>
            <p:ph type="title"/>
          </p:nvPr>
        </p:nvSpPr>
        <p:spPr>
          <a:xfrm>
            <a:off x="479425" y="476250"/>
            <a:ext cx="10267344" cy="1081088"/>
          </a:xfrm>
        </p:spPr>
        <p:txBody>
          <a:bodyPr/>
          <a:lstStyle/>
          <a:p>
            <a:r>
              <a:rPr lang="hu-HU" sz="3600" b="1" dirty="0" smtClean="0">
                <a:solidFill>
                  <a:srgbClr val="800000"/>
                </a:solidFill>
                <a:effectLst>
                  <a:outerShdw blurRad="38100" dist="38100" dir="2700000" algn="tl">
                    <a:srgbClr val="000000">
                      <a:alpha val="43137"/>
                    </a:srgbClr>
                  </a:outerShdw>
                </a:effectLst>
              </a:rPr>
              <a:t>1993 </a:t>
            </a:r>
            <a:r>
              <a:rPr lang="hu-HU" sz="3600" b="1" dirty="0">
                <a:solidFill>
                  <a:srgbClr val="800000"/>
                </a:solidFill>
                <a:effectLst>
                  <a:outerShdw blurRad="38100" dist="38100" dir="2700000" algn="tl">
                    <a:srgbClr val="000000">
                      <a:alpha val="43137"/>
                    </a:srgbClr>
                  </a:outerShdw>
                </a:effectLst>
              </a:rPr>
              <a:t>– </a:t>
            </a:r>
            <a:r>
              <a:rPr lang="hu-HU" sz="3600" b="1" dirty="0" err="1" smtClean="0">
                <a:solidFill>
                  <a:srgbClr val="800000"/>
                </a:solidFill>
                <a:effectLst>
                  <a:outerShdw blurRad="38100" dist="38100" dir="2700000" algn="tl">
                    <a:srgbClr val="000000">
                      <a:alpha val="43137"/>
                    </a:srgbClr>
                  </a:outerShdw>
                </a:effectLst>
              </a:rPr>
              <a:t>ban</a:t>
            </a:r>
            <a:r>
              <a:rPr lang="hu-HU" sz="3600" b="1" dirty="0" smtClean="0">
                <a:solidFill>
                  <a:srgbClr val="800000"/>
                </a:solidFill>
                <a:effectLst>
                  <a:outerShdw blurRad="38100" dist="38100" dir="2700000" algn="tl">
                    <a:srgbClr val="000000">
                      <a:alpha val="43137"/>
                    </a:srgbClr>
                  </a:outerShdw>
                </a:effectLst>
              </a:rPr>
              <a:t> Ericsson </a:t>
            </a:r>
            <a:r>
              <a:rPr lang="hu-HU" sz="3600" b="1" dirty="0" err="1" smtClean="0">
                <a:solidFill>
                  <a:srgbClr val="800000"/>
                </a:solidFill>
                <a:effectLst>
                  <a:outerShdw blurRad="38100" dist="38100" dir="2700000" algn="tl">
                    <a:srgbClr val="000000">
                      <a:alpha val="43137"/>
                    </a:srgbClr>
                  </a:outerShdw>
                </a:effectLst>
              </a:rPr>
              <a:t>Lab</a:t>
            </a:r>
            <a:r>
              <a:rPr lang="hu-HU" sz="3600" b="1" dirty="0" smtClean="0">
                <a:solidFill>
                  <a:srgbClr val="800000"/>
                </a:solidFill>
                <a:effectLst>
                  <a:outerShdw blurRad="38100" dist="38100" dir="2700000" algn="tl">
                    <a:srgbClr val="000000">
                      <a:alpha val="43137"/>
                    </a:srgbClr>
                  </a:outerShdw>
                </a:effectLst>
              </a:rPr>
              <a:t>. a Műegyetemen</a:t>
            </a:r>
            <a:endParaRPr lang="hu-HU" sz="3600" b="1" dirty="0">
              <a:solidFill>
                <a:srgbClr val="800000"/>
              </a:solidFill>
              <a:effectLst>
                <a:outerShdw blurRad="38100" dist="38100" dir="2700000" algn="tl">
                  <a:srgbClr val="000000">
                    <a:alpha val="43137"/>
                  </a:srgbClr>
                </a:outerShdw>
              </a:effectLst>
            </a:endParaRPr>
          </a:p>
        </p:txBody>
      </p:sp>
      <p:pic>
        <p:nvPicPr>
          <p:cNvPr id="6" name="Picture 5" descr="A person wearing a suit and tie&#10;&#10;Description generated with very high confidence">
            <a:extLst>
              <a:ext uri="{FF2B5EF4-FFF2-40B4-BE49-F238E27FC236}">
                <a16:creationId xmlns:a16="http://schemas.microsoft.com/office/drawing/2014/main" xmlns="" id="{9FCDAAA1-0C62-42AF-B6BD-FC4530D594E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57733" y="2671280"/>
            <a:ext cx="5315686" cy="3447071"/>
          </a:xfrm>
          <a:prstGeom prst="rect">
            <a:avLst/>
          </a:prstGeom>
        </p:spPr>
      </p:pic>
      <p:sp>
        <p:nvSpPr>
          <p:cNvPr id="4" name="Title 2">
            <a:extLst>
              <a:ext uri="{FF2B5EF4-FFF2-40B4-BE49-F238E27FC236}">
                <a16:creationId xmlns:a16="http://schemas.microsoft.com/office/drawing/2014/main" xmlns="" id="{119F0F34-D889-E74E-8C65-34D9E04464D2}"/>
              </a:ext>
            </a:extLst>
          </p:cNvPr>
          <p:cNvSpPr txBox="1">
            <a:spLocks/>
          </p:cNvSpPr>
          <p:nvPr/>
        </p:nvSpPr>
        <p:spPr bwMode="auto">
          <a:xfrm>
            <a:off x="1772239" y="1471118"/>
            <a:ext cx="10267344"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p>
            <a:pPr marL="0" marR="0" lvl="0" indent="0" algn="l" defTabSz="914400" rtl="0" eaLnBrk="1" fontAlgn="base" latinLnBrk="0" hangingPunct="1">
              <a:lnSpc>
                <a:spcPct val="85000"/>
              </a:lnSpc>
              <a:spcBef>
                <a:spcPts val="300"/>
              </a:spcBef>
              <a:spcAft>
                <a:spcPct val="0"/>
              </a:spcAft>
              <a:buClrTx/>
              <a:buSzTx/>
              <a:buFontTx/>
              <a:buNone/>
              <a:tabLst/>
              <a:defRPr/>
            </a:pPr>
            <a:r>
              <a:rPr kumimoji="0" lang="hu-HU" sz="3600" b="1" i="0" u="none" strike="noStrike" kern="1400" cap="none" spc="-160" normalizeH="0" baseline="0" noProof="0" dirty="0" smtClean="0">
                <a:ln>
                  <a:noFill/>
                </a:ln>
                <a:solidFill>
                  <a:srgbClr val="800000"/>
                </a:solidFill>
                <a:effectLst>
                  <a:outerShdw blurRad="38100" dist="38100" dir="2700000" algn="tl">
                    <a:srgbClr val="000000">
                      <a:alpha val="43137"/>
                    </a:srgbClr>
                  </a:outerShdw>
                </a:effectLst>
                <a:uLnTx/>
                <a:uFillTx/>
                <a:latin typeface="Arial" panose="020B0604020202020204" pitchFamily="34" charset="0"/>
                <a:ea typeface="+mj-ea"/>
                <a:cs typeface="+mj-cs"/>
              </a:rPr>
              <a:t>1995 – </a:t>
            </a:r>
            <a:r>
              <a:rPr kumimoji="0" lang="hu-HU" sz="3600" b="1" i="0" u="none" strike="noStrike" kern="1400" cap="none" spc="-160" normalizeH="0" baseline="0" noProof="0" dirty="0" err="1" smtClean="0">
                <a:ln>
                  <a:noFill/>
                </a:ln>
                <a:solidFill>
                  <a:srgbClr val="800000"/>
                </a:solidFill>
                <a:effectLst>
                  <a:outerShdw blurRad="38100" dist="38100" dir="2700000" algn="tl">
                    <a:srgbClr val="000000">
                      <a:alpha val="43137"/>
                    </a:srgbClr>
                  </a:outerShdw>
                </a:effectLst>
                <a:uLnTx/>
                <a:uFillTx/>
                <a:latin typeface="Arial" panose="020B0604020202020204" pitchFamily="34" charset="0"/>
                <a:ea typeface="+mj-ea"/>
                <a:cs typeface="+mj-cs"/>
              </a:rPr>
              <a:t>ban</a:t>
            </a:r>
            <a:r>
              <a:rPr kumimoji="0" lang="hu-HU" sz="3600" b="1" i="0" u="none" strike="noStrike" kern="1400" cap="none" spc="-160" normalizeH="0" baseline="0" noProof="0" dirty="0" smtClean="0">
                <a:ln>
                  <a:noFill/>
                </a:ln>
                <a:solidFill>
                  <a:srgbClr val="800000"/>
                </a:solidFill>
                <a:effectLst>
                  <a:outerShdw blurRad="38100" dist="38100" dir="2700000" algn="tl">
                    <a:srgbClr val="000000">
                      <a:alpha val="43137"/>
                    </a:srgbClr>
                  </a:outerShdw>
                </a:effectLst>
                <a:uLnTx/>
                <a:uFillTx/>
                <a:latin typeface="Arial" panose="020B0604020202020204" pitchFamily="34" charset="0"/>
                <a:ea typeface="+mj-ea"/>
                <a:cs typeface="+mj-cs"/>
              </a:rPr>
              <a:t> </a:t>
            </a:r>
            <a:r>
              <a:rPr kumimoji="0" lang="hu-HU" sz="3600" b="1" i="0" u="none" strike="noStrike" kern="1400" cap="none" spc="-160" normalizeH="0" baseline="0" noProof="0" dirty="0" err="1" smtClean="0">
                <a:ln>
                  <a:noFill/>
                </a:ln>
                <a:solidFill>
                  <a:srgbClr val="800000"/>
                </a:solidFill>
                <a:effectLst>
                  <a:outerShdw blurRad="38100" dist="38100" dir="2700000" algn="tl">
                    <a:srgbClr val="000000">
                      <a:alpha val="43137"/>
                    </a:srgbClr>
                  </a:outerShdw>
                </a:effectLst>
                <a:uLnTx/>
                <a:uFillTx/>
                <a:latin typeface="Arial" panose="020B0604020202020204" pitchFamily="34" charset="0"/>
                <a:ea typeface="+mj-ea"/>
                <a:cs typeface="+mj-cs"/>
              </a:rPr>
              <a:t>HSN</a:t>
            </a:r>
            <a:r>
              <a:rPr kumimoji="0" lang="hu-HU" sz="3600" b="1" i="0" u="none" strike="noStrike" kern="1400" cap="none" spc="-160" normalizeH="0" baseline="0" noProof="0" dirty="0" smtClean="0">
                <a:ln>
                  <a:noFill/>
                </a:ln>
                <a:solidFill>
                  <a:srgbClr val="800000"/>
                </a:solidFill>
                <a:effectLst>
                  <a:outerShdw blurRad="38100" dist="38100" dir="2700000" algn="tl">
                    <a:srgbClr val="000000">
                      <a:alpha val="43137"/>
                    </a:srgbClr>
                  </a:outerShdw>
                </a:effectLst>
                <a:uLnTx/>
                <a:uFillTx/>
                <a:latin typeface="Arial" panose="020B0604020202020204" pitchFamily="34" charset="0"/>
                <a:ea typeface="+mj-ea"/>
                <a:cs typeface="+mj-cs"/>
              </a:rPr>
              <a:t> </a:t>
            </a:r>
            <a:r>
              <a:rPr kumimoji="0" lang="hu-HU" sz="3600" b="1" i="0" u="none" strike="noStrike" kern="1400" cap="none" spc="-160" normalizeH="0" baseline="0" noProof="0" dirty="0" err="1" smtClean="0">
                <a:ln>
                  <a:noFill/>
                </a:ln>
                <a:solidFill>
                  <a:srgbClr val="800000"/>
                </a:solidFill>
                <a:effectLst>
                  <a:outerShdw blurRad="38100" dist="38100" dir="2700000" algn="tl">
                    <a:srgbClr val="000000">
                      <a:alpha val="43137"/>
                    </a:srgbClr>
                  </a:outerShdw>
                </a:effectLst>
                <a:uLnTx/>
                <a:uFillTx/>
                <a:latin typeface="Arial" panose="020B0604020202020204" pitchFamily="34" charset="0"/>
                <a:ea typeface="+mj-ea"/>
                <a:cs typeface="+mj-cs"/>
              </a:rPr>
              <a:t>Lab</a:t>
            </a:r>
            <a:r>
              <a:rPr kumimoji="0" lang="hu-HU" sz="3600" b="1" i="0" u="none" strike="noStrike" kern="1400" cap="none" spc="-160" normalizeH="0" baseline="0" noProof="0" dirty="0" smtClean="0">
                <a:ln>
                  <a:noFill/>
                </a:ln>
                <a:solidFill>
                  <a:srgbClr val="800000"/>
                </a:solidFill>
                <a:effectLst>
                  <a:outerShdw blurRad="38100" dist="38100" dir="2700000" algn="tl">
                    <a:srgbClr val="000000">
                      <a:alpha val="43137"/>
                    </a:srgbClr>
                  </a:outerShdw>
                </a:effectLst>
                <a:uLnTx/>
                <a:uFillTx/>
                <a:latin typeface="Arial" panose="020B0604020202020204" pitchFamily="34" charset="0"/>
                <a:ea typeface="+mj-ea"/>
                <a:cs typeface="+mj-cs"/>
              </a:rPr>
              <a:t>. a Műegyetemen</a:t>
            </a:r>
            <a:endParaRPr kumimoji="0" lang="hu-HU" sz="3600" b="1" i="0" u="none" strike="noStrike" kern="1400" cap="none" spc="-160" normalizeH="0" baseline="0" noProof="0" dirty="0">
              <a:ln>
                <a:noFill/>
              </a:ln>
              <a:solidFill>
                <a:srgbClr val="800000"/>
              </a:solidFill>
              <a:effectLst>
                <a:outerShdw blurRad="38100" dist="38100" dir="2700000" algn="tl">
                  <a:srgbClr val="000000">
                    <a:alpha val="43137"/>
                  </a:srgbClr>
                </a:outerShdw>
              </a:effectLst>
              <a:uLnTx/>
              <a:uFillTx/>
              <a:latin typeface="Arial" panose="020B0604020202020204" pitchFamily="34" charset="0"/>
              <a:ea typeface="+mj-ea"/>
              <a:cs typeface="+mj-cs"/>
            </a:endParaRPr>
          </a:p>
        </p:txBody>
      </p:sp>
      <p:sp>
        <p:nvSpPr>
          <p:cNvPr id="5" name="Szövegdoboz 4"/>
          <p:cNvSpPr txBox="1"/>
          <p:nvPr/>
        </p:nvSpPr>
        <p:spPr bwMode="auto">
          <a:xfrm>
            <a:off x="1037690" y="3205537"/>
            <a:ext cx="1407559" cy="678094"/>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noAutofit/>
          </a:bodyPr>
          <a:lstStyle/>
          <a:p>
            <a:pPr marL="344488" indent="-344488" algn="l">
              <a:buClr>
                <a:schemeClr val="tx1"/>
              </a:buClr>
              <a:buFont typeface="Ericsson Hilda Light" panose="00000400000000000000" pitchFamily="2" charset="0"/>
              <a:buChar char="—"/>
            </a:pPr>
            <a:endParaRPr lang="en-US" sz="2000" dirty="0" err="1" smtClean="0"/>
          </a:p>
        </p:txBody>
      </p:sp>
      <p:sp>
        <p:nvSpPr>
          <p:cNvPr id="8" name="Szövegdoboz 7"/>
          <p:cNvSpPr txBox="1"/>
          <p:nvPr/>
        </p:nvSpPr>
        <p:spPr bwMode="auto">
          <a:xfrm>
            <a:off x="339047" y="3616503"/>
            <a:ext cx="5548045" cy="1500027"/>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noAutofit/>
          </a:bodyPr>
          <a:lstStyle/>
          <a:p>
            <a:pPr marL="344488" indent="-344488" algn="ctr">
              <a:buClr>
                <a:schemeClr val="tx1"/>
              </a:buClr>
            </a:pPr>
            <a:r>
              <a:rPr lang="hu-HU" sz="3600" b="1" dirty="0" smtClean="0">
                <a:solidFill>
                  <a:srgbClr val="336600"/>
                </a:solidFill>
                <a:effectLst>
                  <a:outerShdw blurRad="38100" dist="38100" dir="2700000" algn="tl">
                    <a:srgbClr val="000000">
                      <a:alpha val="43137"/>
                    </a:srgbClr>
                  </a:outerShdw>
                </a:effectLst>
              </a:rPr>
              <a:t>Majd laboratórium létesül az ELTE –n.</a:t>
            </a:r>
            <a:endParaRPr lang="en-US" sz="3600" b="1" dirty="0" err="1" smtClean="0">
              <a:solidFill>
                <a:srgbClr val="3366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72048859"/>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19F0F34-D889-E74E-8C65-34D9E04464D2}"/>
              </a:ext>
            </a:extLst>
          </p:cNvPr>
          <p:cNvSpPr>
            <a:spLocks noGrp="1"/>
          </p:cNvSpPr>
          <p:nvPr>
            <p:ph type="title"/>
          </p:nvPr>
        </p:nvSpPr>
        <p:spPr>
          <a:xfrm>
            <a:off x="1116413" y="476250"/>
            <a:ext cx="10431730" cy="1081088"/>
          </a:xfrm>
        </p:spPr>
        <p:txBody>
          <a:bodyPr/>
          <a:lstStyle/>
          <a:p>
            <a:pPr algn="ctr"/>
            <a:r>
              <a:rPr lang="hu-HU" sz="3600" b="1" dirty="0">
                <a:solidFill>
                  <a:srgbClr val="800000"/>
                </a:solidFill>
                <a:effectLst>
                  <a:outerShdw blurRad="38100" dist="38100" dir="2700000" algn="tl">
                    <a:srgbClr val="000000">
                      <a:alpha val="43137"/>
                    </a:srgbClr>
                  </a:outerShdw>
                </a:effectLst>
              </a:rPr>
              <a:t>Oktatási </a:t>
            </a:r>
            <a:r>
              <a:rPr lang="hu-HU" sz="3600" b="1" dirty="0" smtClean="0">
                <a:solidFill>
                  <a:srgbClr val="800000"/>
                </a:solidFill>
                <a:effectLst>
                  <a:outerShdw blurRad="38100" dist="38100" dir="2700000" algn="tl">
                    <a:srgbClr val="000000">
                      <a:alpha val="43137"/>
                    </a:srgbClr>
                  </a:outerShdw>
                </a:effectLst>
              </a:rPr>
              <a:t>és beruházási költségek </a:t>
            </a:r>
            <a:r>
              <a:rPr lang="hu-HU" sz="3600" b="1" dirty="0">
                <a:solidFill>
                  <a:srgbClr val="800000"/>
                </a:solidFill>
                <a:effectLst>
                  <a:outerShdw blurRad="38100" dist="38100" dir="2700000" algn="tl">
                    <a:srgbClr val="000000">
                      <a:alpha val="43137"/>
                    </a:srgbClr>
                  </a:outerShdw>
                </a:effectLst>
              </a:rPr>
              <a:t>az első években  </a:t>
            </a:r>
          </a:p>
        </p:txBody>
      </p:sp>
      <p:pic>
        <p:nvPicPr>
          <p:cNvPr id="4" name="Picture 3" descr="A screenshot of a cell phone&#10;&#10;Description generated with very high confidence">
            <a:extLst>
              <a:ext uri="{FF2B5EF4-FFF2-40B4-BE49-F238E27FC236}">
                <a16:creationId xmlns:a16="http://schemas.microsoft.com/office/drawing/2014/main" xmlns="" id="{BF9339F3-6BAC-4EBF-8EAB-D7621D0537A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21435" y="1345915"/>
            <a:ext cx="6011416" cy="4542165"/>
          </a:xfrm>
          <a:prstGeom prst="rect">
            <a:avLst/>
          </a:prstGeom>
        </p:spPr>
      </p:pic>
    </p:spTree>
    <p:extLst>
      <p:ext uri="{BB962C8B-B14F-4D97-AF65-F5344CB8AC3E}">
        <p14:creationId xmlns:p14="http://schemas.microsoft.com/office/powerpoint/2010/main" xmlns="" val="193676950"/>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19F0F34-D889-E74E-8C65-34D9E04464D2}"/>
              </a:ext>
            </a:extLst>
          </p:cNvPr>
          <p:cNvSpPr>
            <a:spLocks noGrp="1"/>
          </p:cNvSpPr>
          <p:nvPr>
            <p:ph type="title"/>
          </p:nvPr>
        </p:nvSpPr>
        <p:spPr/>
        <p:txBody>
          <a:bodyPr/>
          <a:lstStyle/>
          <a:p>
            <a:r>
              <a:rPr lang="hu-HU" dirty="0"/>
              <a:t>A gyártás   </a:t>
            </a:r>
          </a:p>
        </p:txBody>
      </p:sp>
      <p:pic>
        <p:nvPicPr>
          <p:cNvPr id="5" name="Picture 4" descr="A group of people standing in a room&#10;&#10;Description generated with very high confidence">
            <a:extLst>
              <a:ext uri="{FF2B5EF4-FFF2-40B4-BE49-F238E27FC236}">
                <a16:creationId xmlns:a16="http://schemas.microsoft.com/office/drawing/2014/main" xmlns="" id="{ECD29E00-BBD0-416B-A262-274C1A63826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38292" y="1855879"/>
            <a:ext cx="5511435" cy="3806365"/>
          </a:xfrm>
          <a:prstGeom prst="rect">
            <a:avLst/>
          </a:prstGeom>
        </p:spPr>
      </p:pic>
      <p:pic>
        <p:nvPicPr>
          <p:cNvPr id="9" name="Picture 8" descr="A group of people standing in a room&#10;&#10;Description generated with very high confidence">
            <a:extLst>
              <a:ext uri="{FF2B5EF4-FFF2-40B4-BE49-F238E27FC236}">
                <a16:creationId xmlns:a16="http://schemas.microsoft.com/office/drawing/2014/main" xmlns="" id="{87EFB6F6-CB29-498B-943A-0220A5DB59D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5001" y="1855878"/>
            <a:ext cx="5590999" cy="3806365"/>
          </a:xfrm>
          <a:prstGeom prst="rect">
            <a:avLst/>
          </a:prstGeom>
        </p:spPr>
      </p:pic>
    </p:spTree>
    <p:extLst>
      <p:ext uri="{BB962C8B-B14F-4D97-AF65-F5344CB8AC3E}">
        <p14:creationId xmlns:p14="http://schemas.microsoft.com/office/powerpoint/2010/main" xmlns="" val="2936257727"/>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19F0F34-D889-E74E-8C65-34D9E04464D2}"/>
              </a:ext>
            </a:extLst>
          </p:cNvPr>
          <p:cNvSpPr>
            <a:spLocks noGrp="1"/>
          </p:cNvSpPr>
          <p:nvPr>
            <p:ph type="title"/>
          </p:nvPr>
        </p:nvSpPr>
        <p:spPr/>
        <p:txBody>
          <a:bodyPr/>
          <a:lstStyle/>
          <a:p>
            <a:r>
              <a:rPr lang="hu-HU" dirty="0"/>
              <a:t>Székházavató – III. Laborc u. 1.    </a:t>
            </a:r>
          </a:p>
        </p:txBody>
      </p:sp>
      <p:pic>
        <p:nvPicPr>
          <p:cNvPr id="4" name="Picture 3" descr="A group of people standing next to a person in a suit and tie&#10;&#10;Description generated with very high confidence">
            <a:extLst>
              <a:ext uri="{FF2B5EF4-FFF2-40B4-BE49-F238E27FC236}">
                <a16:creationId xmlns:a16="http://schemas.microsoft.com/office/drawing/2014/main" xmlns="" id="{B7874799-DDDC-4109-B3FD-77A244A3E30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9425" y="1467575"/>
            <a:ext cx="6660612" cy="4845302"/>
          </a:xfrm>
          <a:prstGeom prst="rect">
            <a:avLst/>
          </a:prstGeom>
        </p:spPr>
      </p:pic>
      <p:pic>
        <p:nvPicPr>
          <p:cNvPr id="7" name="Picture 6" descr="A group of people standing next to a person in a suit and tie&#10;&#10;Description generated with very high confidence">
            <a:extLst>
              <a:ext uri="{FF2B5EF4-FFF2-40B4-BE49-F238E27FC236}">
                <a16:creationId xmlns:a16="http://schemas.microsoft.com/office/drawing/2014/main" xmlns="" id="{11635482-E5F0-468E-91A2-21E412CD270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00430" y="2176585"/>
            <a:ext cx="4182324" cy="2909033"/>
          </a:xfrm>
          <a:prstGeom prst="rect">
            <a:avLst/>
          </a:prstGeom>
        </p:spPr>
      </p:pic>
    </p:spTree>
    <p:extLst>
      <p:ext uri="{BB962C8B-B14F-4D97-AF65-F5344CB8AC3E}">
        <p14:creationId xmlns:p14="http://schemas.microsoft.com/office/powerpoint/2010/main" xmlns="" val="3660929040"/>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623854EA-CEFE-4DA8-92CF-3180BAF519C2}"/>
              </a:ext>
            </a:extLst>
          </p:cNvPr>
          <p:cNvSpPr>
            <a:spLocks noGrp="1"/>
          </p:cNvSpPr>
          <p:nvPr>
            <p:ph type="subTitle" idx="1"/>
          </p:nvPr>
        </p:nvSpPr>
        <p:spPr>
          <a:xfrm>
            <a:off x="3071812" y="4156317"/>
            <a:ext cx="6048375" cy="347472"/>
          </a:xfrm>
        </p:spPr>
        <p:txBody>
          <a:bodyPr/>
          <a:lstStyle/>
          <a:p>
            <a:endParaRPr lang="en-US" dirty="0"/>
          </a:p>
        </p:txBody>
      </p:sp>
    </p:spTree>
    <p:extLst>
      <p:ext uri="{BB962C8B-B14F-4D97-AF65-F5344CB8AC3E}">
        <p14:creationId xmlns:p14="http://schemas.microsoft.com/office/powerpoint/2010/main" xmlns="" val="1383928708"/>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p:cNvPicPr>
            <a:picLocks noChangeAspect="1"/>
          </p:cNvPicPr>
          <p:nvPr/>
        </p:nvPicPr>
        <p:blipFill rotWithShape="1">
          <a:blip r:embed="rId3" cstate="print">
            <a:extLst>
              <a:ext uri="{28A0092B-C50C-407E-A947-70E740481C1C}">
                <a14:useLocalDpi xmlns:a14="http://schemas.microsoft.com/office/drawing/2010/main" xmlns="" val="0"/>
              </a:ext>
            </a:extLst>
          </a:blip>
          <a:srcRect l="11543" r="53557"/>
          <a:stretch/>
        </p:blipFill>
        <p:spPr>
          <a:xfrm>
            <a:off x="4057649" y="0"/>
            <a:ext cx="4070353" cy="6857999"/>
          </a:xfrm>
          <a:prstGeom prst="rect">
            <a:avLst/>
          </a:prstGeom>
        </p:spPr>
      </p:pic>
      <p:pic>
        <p:nvPicPr>
          <p:cNvPr id="15" name="Bildobjekt 14"/>
          <p:cNvPicPr>
            <a:picLocks noChangeAspect="1"/>
          </p:cNvPicPr>
          <p:nvPr/>
        </p:nvPicPr>
        <p:blipFill rotWithShape="1">
          <a:blip r:embed="rId4" cstate="print">
            <a:extLst>
              <a:ext uri="{28A0092B-C50C-407E-A947-70E740481C1C}">
                <a14:useLocalDpi xmlns:a14="http://schemas.microsoft.com/office/drawing/2010/main" xmlns="" val="0"/>
              </a:ext>
            </a:extLst>
          </a:blip>
          <a:srcRect l="3266" t="304" r="56854" b="304"/>
          <a:stretch/>
        </p:blipFill>
        <p:spPr>
          <a:xfrm>
            <a:off x="8127999" y="0"/>
            <a:ext cx="4064001" cy="6857998"/>
          </a:xfrm>
          <a:prstGeom prst="rect">
            <a:avLst/>
          </a:prstGeom>
        </p:spPr>
      </p:pic>
      <p:pic>
        <p:nvPicPr>
          <p:cNvPr id="12" name="Bildobjekt 11"/>
          <p:cNvPicPr>
            <a:picLocks noChangeAspect="1"/>
          </p:cNvPicPr>
          <p:nvPr/>
        </p:nvPicPr>
        <p:blipFill rotWithShape="1">
          <a:blip r:embed="rId5" cstate="print">
            <a:extLst>
              <a:ext uri="{28A0092B-C50C-407E-A947-70E740481C1C}">
                <a14:useLocalDpi xmlns:a14="http://schemas.microsoft.com/office/drawing/2010/main" xmlns="" val="0"/>
              </a:ext>
            </a:extLst>
          </a:blip>
          <a:srcRect l="33919" t="2" r="22004"/>
          <a:stretch/>
        </p:blipFill>
        <p:spPr>
          <a:xfrm>
            <a:off x="0" y="0"/>
            <a:ext cx="4063999" cy="6857998"/>
          </a:xfrm>
          <a:prstGeom prst="rect">
            <a:avLst/>
          </a:prstGeom>
        </p:spPr>
      </p:pic>
      <p:pic>
        <p:nvPicPr>
          <p:cNvPr id="10" name="Graphic 9">
            <a:extLst>
              <a:ext uri="{FF2B5EF4-FFF2-40B4-BE49-F238E27FC236}">
                <a16:creationId xmlns:a16="http://schemas.microsoft.com/office/drawing/2014/main" xmlns="" id="{3D1A8740-0D06-4E15-9CA3-CD040E1295E5}"/>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11487410" y="476250"/>
            <a:ext cx="261523" cy="261523"/>
          </a:xfrm>
          <a:prstGeom prst="rect">
            <a:avLst/>
          </a:prstGeom>
        </p:spPr>
      </p:pic>
      <p:sp>
        <p:nvSpPr>
          <p:cNvPr id="14" name="TextBox 23">
            <a:extLst>
              <a:ext uri="{FF2B5EF4-FFF2-40B4-BE49-F238E27FC236}">
                <a16:creationId xmlns:a16="http://schemas.microsoft.com/office/drawing/2014/main" xmlns="" id="{F2C5E474-A988-4243-8355-B2F8084A79E6}"/>
              </a:ext>
            </a:extLst>
          </p:cNvPr>
          <p:cNvSpPr txBox="1"/>
          <p:nvPr/>
        </p:nvSpPr>
        <p:spPr>
          <a:xfrm>
            <a:off x="410992" y="5245099"/>
            <a:ext cx="3578225" cy="2089150"/>
          </a:xfrm>
          <a:prstGeom prst="rect">
            <a:avLst/>
          </a:prstGeom>
          <a:noFill/>
          <a:ln>
            <a:noFill/>
          </a:ln>
        </p:spPr>
        <p:txBody>
          <a:bodyPr lIns="72000" tIns="36000" rIns="0" bIns="0" anchor="t"/>
          <a:lstStyle/>
          <a:p>
            <a:pPr lvl="0" fontAlgn="base">
              <a:spcBef>
                <a:spcPts val="300"/>
              </a:spcBef>
              <a:spcAft>
                <a:spcPct val="0"/>
              </a:spcAft>
            </a:pPr>
            <a:r>
              <a:rPr lang="hu-HU" sz="2500" dirty="0">
                <a:solidFill>
                  <a:srgbClr val="FFFFFF"/>
                </a:solidFill>
                <a:latin typeface="Arial" panose="020B0604020202020204" pitchFamily="34" charset="0"/>
                <a:ea typeface="Ericsson Hilda Light" pitchFamily="1" charset="0"/>
                <a:cs typeface="Arial" panose="020B0604020202020204" pitchFamily="34" charset="0"/>
              </a:rPr>
              <a:t>Fodor István </a:t>
            </a:r>
            <a:endParaRPr lang="en-US" sz="2500" dirty="0">
              <a:latin typeface="Arial" panose="020B0604020202020204" pitchFamily="34" charset="0"/>
              <a:cs typeface="Arial" panose="020B0604020202020204" pitchFamily="34" charset="0"/>
            </a:endParaRPr>
          </a:p>
        </p:txBody>
      </p:sp>
      <p:sp>
        <p:nvSpPr>
          <p:cNvPr id="11" name="Rubrik 3">
            <a:extLst>
              <a:ext uri="{FF2B5EF4-FFF2-40B4-BE49-F238E27FC236}">
                <a16:creationId xmlns:a16="http://schemas.microsoft.com/office/drawing/2014/main" xmlns="" id="{31B21208-FF05-4C10-8CB0-3C7CC892A470}"/>
              </a:ext>
            </a:extLst>
          </p:cNvPr>
          <p:cNvSpPr>
            <a:spLocks noGrp="1"/>
          </p:cNvSpPr>
          <p:nvPr>
            <p:ph type="ctrTitle"/>
          </p:nvPr>
        </p:nvSpPr>
        <p:spPr>
          <a:xfrm>
            <a:off x="479425" y="476251"/>
            <a:ext cx="8008967" cy="3457574"/>
          </a:xfrm>
        </p:spPr>
        <p:txBody>
          <a:bodyPr/>
          <a:lstStyle/>
          <a:p>
            <a:r>
              <a:rPr lang="en-US" dirty="0">
                <a:solidFill>
                  <a:schemeClr val="bg1"/>
                </a:solidFill>
                <a:latin typeface="Arial" panose="020B0604020202020204" pitchFamily="34" charset="0"/>
                <a:cs typeface="Arial" panose="020B0604020202020204" pitchFamily="34" charset="0"/>
              </a:rPr>
              <a:t>Az Ericsson Magyarország első negyedszázada</a:t>
            </a:r>
          </a:p>
        </p:txBody>
      </p:sp>
    </p:spTree>
    <p:extLst>
      <p:ext uri="{BB962C8B-B14F-4D97-AF65-F5344CB8AC3E}">
        <p14:creationId xmlns:p14="http://schemas.microsoft.com/office/powerpoint/2010/main" xmlns="" val="622309567"/>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823C84B8-CB78-4EFC-BD6C-3EA955DF997D}"/>
              </a:ext>
            </a:extLst>
          </p:cNvPr>
          <p:cNvSpPr>
            <a:spLocks noGrp="1"/>
          </p:cNvSpPr>
          <p:nvPr>
            <p:ph type="title"/>
          </p:nvPr>
        </p:nvSpPr>
        <p:spPr/>
        <p:txBody>
          <a:bodyPr/>
          <a:lstStyle/>
          <a:p>
            <a:r>
              <a:rPr lang="hu-HU" dirty="0">
                <a:latin typeface="Arial" panose="020B0604020202020204" pitchFamily="34" charset="0"/>
                <a:cs typeface="Arial" panose="020B0604020202020204" pitchFamily="34" charset="0"/>
              </a:rPr>
              <a:t>Lar</a:t>
            </a:r>
            <a:r>
              <a:rPr lang="hu-HU" dirty="0">
                <a:cs typeface="Arial" panose="020B0604020202020204" pitchFamily="34" charset="0"/>
              </a:rPr>
              <a:t>s Magnus Ericsson (</a:t>
            </a:r>
            <a:r>
              <a:rPr lang="hu-HU" dirty="0"/>
              <a:t>1</a:t>
            </a:r>
            <a:r>
              <a:rPr lang="en-US" dirty="0"/>
              <a:t>846 – 1926</a:t>
            </a:r>
            <a:r>
              <a:rPr lang="hu-HU" dirty="0"/>
              <a:t>)</a:t>
            </a:r>
            <a:br>
              <a:rPr lang="hu-HU" dirty="0"/>
            </a:br>
            <a:r>
              <a:rPr lang="hu-HU" dirty="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3" name="Picture 2" descr="A picture containing text, book&#10;&#10;Description generated with very high confidence">
            <a:extLst>
              <a:ext uri="{FF2B5EF4-FFF2-40B4-BE49-F238E27FC236}">
                <a16:creationId xmlns:a16="http://schemas.microsoft.com/office/drawing/2014/main" xmlns="" id="{0164E641-24E5-46B6-810D-120E1D39D0C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54226" y="1806477"/>
            <a:ext cx="3757249" cy="4255085"/>
          </a:xfrm>
          <a:prstGeom prst="rect">
            <a:avLst/>
          </a:prstGeom>
        </p:spPr>
      </p:pic>
      <p:pic>
        <p:nvPicPr>
          <p:cNvPr id="7" name="Picture 6" descr="A person standing next to a clock&#10;&#10;Description generated with very high confidence">
            <a:extLst>
              <a:ext uri="{FF2B5EF4-FFF2-40B4-BE49-F238E27FC236}">
                <a16:creationId xmlns:a16="http://schemas.microsoft.com/office/drawing/2014/main" xmlns="" id="{A3543D04-0AE1-4E32-B167-2592C69ECA3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2180" y="1806479"/>
            <a:ext cx="5718371" cy="4255084"/>
          </a:xfrm>
          <a:prstGeom prst="rect">
            <a:avLst/>
          </a:prstGeom>
        </p:spPr>
      </p:pic>
    </p:spTree>
    <p:extLst>
      <p:ext uri="{BB962C8B-B14F-4D97-AF65-F5344CB8AC3E}">
        <p14:creationId xmlns:p14="http://schemas.microsoft.com/office/powerpoint/2010/main" xmlns="" val="3197411155"/>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8284784-BCE1-3444-B29B-8ECA9AB5EB31}"/>
              </a:ext>
            </a:extLst>
          </p:cNvPr>
          <p:cNvSpPr>
            <a:spLocks noGrp="1"/>
          </p:cNvSpPr>
          <p:nvPr>
            <p:ph type="title"/>
          </p:nvPr>
        </p:nvSpPr>
        <p:spPr>
          <a:xfrm>
            <a:off x="479425" y="476250"/>
            <a:ext cx="10396660" cy="1081088"/>
          </a:xfrm>
        </p:spPr>
        <p:txBody>
          <a:bodyPr/>
          <a:lstStyle/>
          <a:p>
            <a:r>
              <a:rPr lang="hu-HU" dirty="0"/>
              <a:t>1911 novembere - megalakul a magyar Ericsson  </a:t>
            </a:r>
          </a:p>
        </p:txBody>
      </p:sp>
      <p:pic>
        <p:nvPicPr>
          <p:cNvPr id="7" name="Picture 6" descr="A screenshot of a cell phone screen with text&#10;&#10;Description generated with very high confidence">
            <a:extLst>
              <a:ext uri="{FF2B5EF4-FFF2-40B4-BE49-F238E27FC236}">
                <a16:creationId xmlns:a16="http://schemas.microsoft.com/office/drawing/2014/main" xmlns="" id="{64F1392E-94C8-4019-AE0F-1C7E45252AC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6818" y="1432126"/>
            <a:ext cx="4380562" cy="4949624"/>
          </a:xfrm>
          <a:prstGeom prst="rect">
            <a:avLst/>
          </a:prstGeom>
        </p:spPr>
      </p:pic>
      <p:pic>
        <p:nvPicPr>
          <p:cNvPr id="9" name="Picture 8" descr="A close up of text on a white surface&#10;&#10;Description generated with high confidence">
            <a:extLst>
              <a:ext uri="{FF2B5EF4-FFF2-40B4-BE49-F238E27FC236}">
                <a16:creationId xmlns:a16="http://schemas.microsoft.com/office/drawing/2014/main" xmlns="" id="{CB709C57-F5F5-42A6-8A9D-5EA7BF52D1E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15392" y="2286364"/>
            <a:ext cx="2431844" cy="3884735"/>
          </a:xfrm>
          <a:prstGeom prst="rect">
            <a:avLst/>
          </a:prstGeom>
        </p:spPr>
      </p:pic>
      <p:pic>
        <p:nvPicPr>
          <p:cNvPr id="13" name="Picture 12" descr="A close up of text on a white background&#10;&#10;Description generated with high confidence">
            <a:extLst>
              <a:ext uri="{FF2B5EF4-FFF2-40B4-BE49-F238E27FC236}">
                <a16:creationId xmlns:a16="http://schemas.microsoft.com/office/drawing/2014/main" xmlns="" id="{A154A6EB-1E09-4319-AC1E-D5CDC87B08F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583333" y="3055057"/>
            <a:ext cx="2891849" cy="2206673"/>
          </a:xfrm>
          <a:prstGeom prst="rect">
            <a:avLst/>
          </a:prstGeom>
        </p:spPr>
      </p:pic>
    </p:spTree>
    <p:extLst>
      <p:ext uri="{BB962C8B-B14F-4D97-AF65-F5344CB8AC3E}">
        <p14:creationId xmlns:p14="http://schemas.microsoft.com/office/powerpoint/2010/main" xmlns="" val="830310575"/>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5093712-9EDD-FE4B-809C-77B1F4E45CAF}"/>
              </a:ext>
            </a:extLst>
          </p:cNvPr>
          <p:cNvSpPr>
            <a:spLocks noGrp="1"/>
          </p:cNvSpPr>
          <p:nvPr>
            <p:ph type="title"/>
          </p:nvPr>
        </p:nvSpPr>
        <p:spPr/>
        <p:txBody>
          <a:bodyPr/>
          <a:lstStyle/>
          <a:p>
            <a:r>
              <a:rPr lang="hu-HU" dirty="0"/>
              <a:t>Fehérvári út 70. </a:t>
            </a:r>
          </a:p>
        </p:txBody>
      </p:sp>
      <p:pic>
        <p:nvPicPr>
          <p:cNvPr id="4" name="Picture 3" descr="A black and white photo of an old building&#10;&#10;Description generated with very high confidence">
            <a:extLst>
              <a:ext uri="{FF2B5EF4-FFF2-40B4-BE49-F238E27FC236}">
                <a16:creationId xmlns:a16="http://schemas.microsoft.com/office/drawing/2014/main" xmlns="" id="{4F82F87B-B64F-4737-B240-7909915D86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9425" y="2307114"/>
            <a:ext cx="6138918" cy="3930173"/>
          </a:xfrm>
          <a:prstGeom prst="rect">
            <a:avLst/>
          </a:prstGeom>
        </p:spPr>
      </p:pic>
      <p:pic>
        <p:nvPicPr>
          <p:cNvPr id="11" name="Picture 10" descr="A close up of a white fence&#10;&#10;Description generated with high confidence">
            <a:extLst>
              <a:ext uri="{FF2B5EF4-FFF2-40B4-BE49-F238E27FC236}">
                <a16:creationId xmlns:a16="http://schemas.microsoft.com/office/drawing/2014/main" xmlns="" id="{18A1EB4F-9DE7-42FD-8F64-5E48C8DB1FE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79249" y="2378417"/>
            <a:ext cx="4585921" cy="3499361"/>
          </a:xfrm>
          <a:prstGeom prst="rect">
            <a:avLst/>
          </a:prstGeom>
        </p:spPr>
      </p:pic>
    </p:spTree>
    <p:extLst>
      <p:ext uri="{BB962C8B-B14F-4D97-AF65-F5344CB8AC3E}">
        <p14:creationId xmlns:p14="http://schemas.microsoft.com/office/powerpoint/2010/main" xmlns="" val="1836300690"/>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19F0F34-D889-E74E-8C65-34D9E04464D2}"/>
              </a:ext>
            </a:extLst>
          </p:cNvPr>
          <p:cNvSpPr>
            <a:spLocks noGrp="1"/>
          </p:cNvSpPr>
          <p:nvPr>
            <p:ph type="title"/>
          </p:nvPr>
        </p:nvSpPr>
        <p:spPr/>
        <p:txBody>
          <a:bodyPr/>
          <a:lstStyle/>
          <a:p>
            <a:r>
              <a:rPr lang="hu-HU" dirty="0"/>
              <a:t>Crossbar központ </a:t>
            </a:r>
          </a:p>
        </p:txBody>
      </p:sp>
      <p:pic>
        <p:nvPicPr>
          <p:cNvPr id="8" name="Picture 7" descr="A picture containing indoor, computer, building&#10;&#10;Description generated with high confidence">
            <a:extLst>
              <a:ext uri="{FF2B5EF4-FFF2-40B4-BE49-F238E27FC236}">
                <a16:creationId xmlns:a16="http://schemas.microsoft.com/office/drawing/2014/main" xmlns="" id="{2413CFC5-4D53-4A19-B86B-6C95B4456BB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9425" y="1557338"/>
            <a:ext cx="6096000" cy="4572000"/>
          </a:xfrm>
          <a:prstGeom prst="rect">
            <a:avLst/>
          </a:prstGeom>
        </p:spPr>
      </p:pic>
      <p:pic>
        <p:nvPicPr>
          <p:cNvPr id="11" name="Picture 10">
            <a:extLst>
              <a:ext uri="{FF2B5EF4-FFF2-40B4-BE49-F238E27FC236}">
                <a16:creationId xmlns:a16="http://schemas.microsoft.com/office/drawing/2014/main" xmlns="" id="{1C4D70DB-B94B-4E79-91FB-B384FB1F79C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26115" y="2333881"/>
            <a:ext cx="4686300" cy="2753201"/>
          </a:xfrm>
          <a:prstGeom prst="rect">
            <a:avLst/>
          </a:prstGeom>
        </p:spPr>
      </p:pic>
    </p:spTree>
    <p:extLst>
      <p:ext uri="{BB962C8B-B14F-4D97-AF65-F5344CB8AC3E}">
        <p14:creationId xmlns:p14="http://schemas.microsoft.com/office/powerpoint/2010/main" xmlns="" val="1675895162"/>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bwMode="auto">
          <a:xfrm>
            <a:off x="736846" y="488272"/>
            <a:ext cx="6081203" cy="1686757"/>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noAutofit/>
          </a:bodyPr>
          <a:lstStyle/>
          <a:p>
            <a:pPr marL="344488" indent="-344488" algn="ctr">
              <a:buClr>
                <a:schemeClr val="tx1"/>
              </a:buClr>
            </a:pPr>
            <a:r>
              <a:rPr lang="hu-HU" sz="2800" b="1" dirty="0" smtClean="0">
                <a:solidFill>
                  <a:schemeClr val="accent6">
                    <a:lumMod val="50000"/>
                  </a:schemeClr>
                </a:solidFill>
                <a:effectLst>
                  <a:outerShdw blurRad="38100" dist="38100" dir="2700000" algn="tl">
                    <a:srgbClr val="000000">
                      <a:alpha val="43137"/>
                    </a:srgbClr>
                  </a:outerShdw>
                </a:effectLst>
              </a:rPr>
              <a:t>1987</a:t>
            </a:r>
            <a:r>
              <a:rPr lang="hu-HU" sz="2800" b="1" dirty="0" smtClean="0">
                <a:solidFill>
                  <a:schemeClr val="accent6">
                    <a:lumMod val="50000"/>
                  </a:schemeClr>
                </a:solidFill>
              </a:rPr>
              <a:t>, indul a telefon </a:t>
            </a:r>
            <a:r>
              <a:rPr lang="hu-HU" sz="2800" b="1" dirty="0" err="1" smtClean="0">
                <a:solidFill>
                  <a:schemeClr val="accent6">
                    <a:lumMod val="50000"/>
                  </a:schemeClr>
                </a:solidFill>
              </a:rPr>
              <a:t>digitalízálációja</a:t>
            </a:r>
            <a:r>
              <a:rPr lang="hu-HU" sz="2800" b="1" dirty="0" smtClean="0">
                <a:solidFill>
                  <a:schemeClr val="accent6">
                    <a:lumMod val="50000"/>
                  </a:schemeClr>
                </a:solidFill>
              </a:rPr>
              <a:t> </a:t>
            </a:r>
            <a:r>
              <a:rPr lang="hu-HU" sz="2800" b="1" dirty="0" smtClean="0">
                <a:solidFill>
                  <a:schemeClr val="accent6">
                    <a:lumMod val="50000"/>
                  </a:schemeClr>
                </a:solidFill>
              </a:rPr>
              <a:t>a </a:t>
            </a:r>
            <a:r>
              <a:rPr lang="hu-HU" sz="2800" b="1" dirty="0" err="1" smtClean="0">
                <a:solidFill>
                  <a:schemeClr val="accent6">
                    <a:lumMod val="50000"/>
                  </a:schemeClr>
                </a:solidFill>
              </a:rPr>
              <a:t>MATÁV-nál</a:t>
            </a:r>
            <a:r>
              <a:rPr lang="hu-HU" sz="2800" b="1" dirty="0" smtClean="0">
                <a:solidFill>
                  <a:schemeClr val="accent6">
                    <a:lumMod val="50000"/>
                  </a:schemeClr>
                </a:solidFill>
              </a:rPr>
              <a:t>, miközben </a:t>
            </a:r>
            <a:br>
              <a:rPr lang="hu-HU" sz="2800" b="1" dirty="0" smtClean="0">
                <a:solidFill>
                  <a:schemeClr val="accent6">
                    <a:lumMod val="50000"/>
                  </a:schemeClr>
                </a:solidFill>
              </a:rPr>
            </a:br>
            <a:r>
              <a:rPr lang="hu-HU" sz="2800" b="1" dirty="0" smtClean="0">
                <a:solidFill>
                  <a:schemeClr val="accent6">
                    <a:lumMod val="50000"/>
                  </a:schemeClr>
                </a:solidFill>
              </a:rPr>
              <a:t>COCOM tiltás van.</a:t>
            </a:r>
            <a:endParaRPr lang="en-US" sz="2800" b="1" dirty="0" err="1" smtClean="0">
              <a:solidFill>
                <a:schemeClr val="accent6">
                  <a:lumMod val="50000"/>
                </a:schemeClr>
              </a:solidFill>
            </a:endParaRPr>
          </a:p>
        </p:txBody>
      </p:sp>
      <p:sp>
        <p:nvSpPr>
          <p:cNvPr id="5" name="Lekerekített téglalap 4"/>
          <p:cNvSpPr/>
          <p:nvPr/>
        </p:nvSpPr>
        <p:spPr bwMode="auto">
          <a:xfrm>
            <a:off x="736847" y="488272"/>
            <a:ext cx="6081202" cy="1322773"/>
          </a:xfrm>
          <a:prstGeom prst="roundRect">
            <a:avLst/>
          </a:prstGeom>
          <a:noFill/>
          <a:ln w="38100" cap="flat" cmpd="sng" algn="ctr">
            <a:solidFill>
              <a:schemeClr val="accent5">
                <a:lumMod val="50000"/>
              </a:schemeClr>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smtClean="0">
              <a:ln>
                <a:noFill/>
              </a:ln>
              <a:solidFill>
                <a:schemeClr val="accent6">
                  <a:lumMod val="50000"/>
                </a:schemeClr>
              </a:solidFill>
              <a:effectLst/>
              <a:latin typeface="+mn-lt"/>
            </a:endParaRPr>
          </a:p>
        </p:txBody>
      </p:sp>
      <p:grpSp>
        <p:nvGrpSpPr>
          <p:cNvPr id="10" name="Csoportba foglalás 9"/>
          <p:cNvGrpSpPr/>
          <p:nvPr/>
        </p:nvGrpSpPr>
        <p:grpSpPr>
          <a:xfrm>
            <a:off x="1819922" y="2363004"/>
            <a:ext cx="7324078" cy="1534299"/>
            <a:chOff x="1819922" y="2363004"/>
            <a:chExt cx="7324078" cy="1534299"/>
          </a:xfrm>
        </p:grpSpPr>
        <p:sp>
          <p:nvSpPr>
            <p:cNvPr id="6" name="Szövegdoboz 5"/>
            <p:cNvSpPr txBox="1"/>
            <p:nvPr/>
          </p:nvSpPr>
          <p:spPr bwMode="auto">
            <a:xfrm>
              <a:off x="1819922" y="2363004"/>
              <a:ext cx="7324078" cy="1534299"/>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noAutofit/>
            </a:bodyPr>
            <a:lstStyle/>
            <a:p>
              <a:pPr marL="344488" indent="-344488" algn="ctr">
                <a:buClr>
                  <a:schemeClr val="tx1"/>
                </a:buClr>
              </a:pPr>
              <a:r>
                <a:rPr lang="hu-HU" sz="2800" b="1" dirty="0" smtClean="0">
                  <a:solidFill>
                    <a:srgbClr val="7030A0"/>
                  </a:solidFill>
                  <a:effectLst>
                    <a:outerShdw blurRad="38100" dist="38100" dir="2700000" algn="tl">
                      <a:srgbClr val="000000">
                        <a:alpha val="43137"/>
                      </a:srgbClr>
                    </a:outerShdw>
                  </a:effectLst>
                </a:rPr>
                <a:t>Az induló tenderből kitiltják az Ericssont COCOM tiltásra hivatkozva, ami teljesen indokolatlan.</a:t>
              </a:r>
              <a:endParaRPr lang="en-US" sz="2800" b="1" dirty="0" err="1" smtClean="0">
                <a:solidFill>
                  <a:srgbClr val="7030A0"/>
                </a:solidFill>
              </a:endParaRPr>
            </a:p>
          </p:txBody>
        </p:sp>
        <p:sp>
          <p:nvSpPr>
            <p:cNvPr id="7" name="Lekerekített téglalap 6"/>
            <p:cNvSpPr/>
            <p:nvPr/>
          </p:nvSpPr>
          <p:spPr bwMode="auto">
            <a:xfrm>
              <a:off x="2192784" y="2405848"/>
              <a:ext cx="6738152" cy="1322773"/>
            </a:xfrm>
            <a:prstGeom prst="roundRect">
              <a:avLst/>
            </a:prstGeom>
            <a:noFill/>
            <a:ln w="38100" cap="flat" cmpd="sng" algn="ctr">
              <a:solidFill>
                <a:schemeClr val="accent5">
                  <a:lumMod val="50000"/>
                </a:schemeClr>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smtClean="0">
                <a:ln>
                  <a:noFill/>
                </a:ln>
                <a:solidFill>
                  <a:schemeClr val="accent6">
                    <a:lumMod val="50000"/>
                  </a:schemeClr>
                </a:solidFill>
                <a:effectLst/>
                <a:latin typeface="+mn-lt"/>
              </a:endParaRPr>
            </a:p>
          </p:txBody>
        </p:sp>
      </p:grpSp>
      <p:grpSp>
        <p:nvGrpSpPr>
          <p:cNvPr id="11" name="Csoportba foglalás 10"/>
          <p:cNvGrpSpPr/>
          <p:nvPr/>
        </p:nvGrpSpPr>
        <p:grpSpPr>
          <a:xfrm>
            <a:off x="4973125" y="4111970"/>
            <a:ext cx="6081203" cy="1686757"/>
            <a:chOff x="4973125" y="4111970"/>
            <a:chExt cx="6081203" cy="1686757"/>
          </a:xfrm>
        </p:grpSpPr>
        <p:sp>
          <p:nvSpPr>
            <p:cNvPr id="8" name="Szövegdoboz 7"/>
            <p:cNvSpPr txBox="1"/>
            <p:nvPr/>
          </p:nvSpPr>
          <p:spPr bwMode="auto">
            <a:xfrm>
              <a:off x="4973125" y="4111970"/>
              <a:ext cx="6081203" cy="1686757"/>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noAutofit/>
            </a:bodyPr>
            <a:lstStyle/>
            <a:p>
              <a:pPr marL="344488" indent="-344488" algn="ctr">
                <a:buClr>
                  <a:schemeClr val="tx1"/>
                </a:buClr>
              </a:pPr>
              <a:r>
                <a:rPr lang="hu-HU" sz="2800" b="1" dirty="0" smtClean="0">
                  <a:solidFill>
                    <a:srgbClr val="336600"/>
                  </a:solidFill>
                  <a:effectLst>
                    <a:outerShdw blurRad="38100" dist="38100" dir="2700000" algn="tl">
                      <a:srgbClr val="000000">
                        <a:alpha val="43137"/>
                      </a:srgbClr>
                    </a:outerShdw>
                  </a:effectLst>
                </a:rPr>
                <a:t>Nyer a </a:t>
              </a:r>
              <a:r>
                <a:rPr lang="hu-HU" sz="2800" b="1" dirty="0" err="1" smtClean="0">
                  <a:solidFill>
                    <a:srgbClr val="336600"/>
                  </a:solidFill>
                  <a:effectLst>
                    <a:outerShdw blurRad="38100" dist="38100" dir="2700000" algn="tl">
                      <a:srgbClr val="000000">
                        <a:alpha val="43137"/>
                      </a:srgbClr>
                    </a:outerShdw>
                  </a:effectLst>
                </a:rPr>
                <a:t>Northen</a:t>
              </a:r>
              <a:r>
                <a:rPr lang="hu-HU" sz="2800" b="1" dirty="0" smtClean="0">
                  <a:solidFill>
                    <a:srgbClr val="336600"/>
                  </a:solidFill>
                  <a:effectLst>
                    <a:outerShdw blurRad="38100" dist="38100" dir="2700000" algn="tl">
                      <a:srgbClr val="000000">
                        <a:alpha val="43137"/>
                      </a:srgbClr>
                    </a:outerShdw>
                  </a:effectLst>
                </a:rPr>
                <a:t> Telecom (Kanada), 350 dollár/vonal, a processzort csak a COCOM tiltás után szállítják</a:t>
              </a:r>
              <a:endParaRPr lang="en-US" sz="2800" b="1" dirty="0" err="1" smtClean="0">
                <a:solidFill>
                  <a:srgbClr val="336600"/>
                </a:solidFill>
              </a:endParaRPr>
            </a:p>
          </p:txBody>
        </p:sp>
        <p:sp>
          <p:nvSpPr>
            <p:cNvPr id="9" name="Lekerekített téglalap 8"/>
            <p:cNvSpPr/>
            <p:nvPr/>
          </p:nvSpPr>
          <p:spPr bwMode="auto">
            <a:xfrm>
              <a:off x="4973126" y="4111970"/>
              <a:ext cx="6081202" cy="1322773"/>
            </a:xfrm>
            <a:prstGeom prst="roundRect">
              <a:avLst/>
            </a:prstGeom>
            <a:noFill/>
            <a:ln w="38100" cap="flat" cmpd="sng" algn="ctr">
              <a:solidFill>
                <a:schemeClr val="accent5">
                  <a:lumMod val="50000"/>
                </a:schemeClr>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smtClean="0">
                <a:ln>
                  <a:noFill/>
                </a:ln>
                <a:solidFill>
                  <a:schemeClr val="accent6">
                    <a:lumMod val="50000"/>
                  </a:schemeClr>
                </a:solidFill>
                <a:effectLst/>
                <a:latin typeface="+mn-lt"/>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19F0F34-D889-E74E-8C65-34D9E04464D2}"/>
              </a:ext>
            </a:extLst>
          </p:cNvPr>
          <p:cNvSpPr>
            <a:spLocks noGrp="1"/>
          </p:cNvSpPr>
          <p:nvPr>
            <p:ph type="title"/>
          </p:nvPr>
        </p:nvSpPr>
        <p:spPr/>
        <p:txBody>
          <a:bodyPr/>
          <a:lstStyle/>
          <a:p>
            <a:r>
              <a:rPr lang="hu-HU" dirty="0"/>
              <a:t>1990. december 5.  </a:t>
            </a:r>
          </a:p>
        </p:txBody>
      </p:sp>
      <p:pic>
        <p:nvPicPr>
          <p:cNvPr id="4" name="Picture 3" descr="A person standing in front of a sign&#10;&#10;Description generated with very high confidence">
            <a:extLst>
              <a:ext uri="{FF2B5EF4-FFF2-40B4-BE49-F238E27FC236}">
                <a16:creationId xmlns:a16="http://schemas.microsoft.com/office/drawing/2014/main" xmlns="" id="{1B3CE8EA-9FE9-4C6D-8FFC-B323F076072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77146" y="3741202"/>
            <a:ext cx="3565248" cy="2486700"/>
          </a:xfrm>
          <a:prstGeom prst="rect">
            <a:avLst/>
          </a:prstGeom>
        </p:spPr>
      </p:pic>
      <p:pic>
        <p:nvPicPr>
          <p:cNvPr id="6" name="Picture 5" descr="A picture containing building, bench, indoor, sitting&#10;&#10;Description generated with very high confidence">
            <a:extLst>
              <a:ext uri="{FF2B5EF4-FFF2-40B4-BE49-F238E27FC236}">
                <a16:creationId xmlns:a16="http://schemas.microsoft.com/office/drawing/2014/main" xmlns="" id="{E5E386BB-3215-4C13-9F2B-D9820A3CB56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72188" y="1223487"/>
            <a:ext cx="3682182" cy="5461173"/>
          </a:xfrm>
          <a:prstGeom prst="rect">
            <a:avLst/>
          </a:prstGeom>
        </p:spPr>
      </p:pic>
      <p:pic>
        <p:nvPicPr>
          <p:cNvPr id="9" name="Picture 8" descr="A sign on the side of a dirt road&#10;&#10;Description generated with very high confidence">
            <a:extLst>
              <a:ext uri="{FF2B5EF4-FFF2-40B4-BE49-F238E27FC236}">
                <a16:creationId xmlns:a16="http://schemas.microsoft.com/office/drawing/2014/main" xmlns="" id="{36A0C242-D399-4CDD-9A20-C9EC9E5BEE4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77146" y="1223487"/>
            <a:ext cx="3565248" cy="2412627"/>
          </a:xfrm>
          <a:prstGeom prst="rect">
            <a:avLst/>
          </a:prstGeom>
        </p:spPr>
      </p:pic>
    </p:spTree>
    <p:extLst>
      <p:ext uri="{BB962C8B-B14F-4D97-AF65-F5344CB8AC3E}">
        <p14:creationId xmlns:p14="http://schemas.microsoft.com/office/powerpoint/2010/main" xmlns="" val="961484975"/>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5463351-00AB-0748-B949-7B1071FE123D}"/>
              </a:ext>
            </a:extLst>
          </p:cNvPr>
          <p:cNvSpPr>
            <a:spLocks noGrp="1"/>
          </p:cNvSpPr>
          <p:nvPr>
            <p:ph type="title"/>
          </p:nvPr>
        </p:nvSpPr>
        <p:spPr/>
        <p:txBody>
          <a:bodyPr/>
          <a:lstStyle/>
          <a:p>
            <a:r>
              <a:rPr lang="hu-HU" dirty="0"/>
              <a:t>Az indulás – AXE </a:t>
            </a:r>
          </a:p>
        </p:txBody>
      </p:sp>
      <p:sp>
        <p:nvSpPr>
          <p:cNvPr id="4" name="Content Placeholder 5">
            <a:extLst>
              <a:ext uri="{FF2B5EF4-FFF2-40B4-BE49-F238E27FC236}">
                <a16:creationId xmlns:a16="http://schemas.microsoft.com/office/drawing/2014/main" xmlns="" id="{1AB4828E-CD62-BB4D-B3BE-8C719EE9251F}"/>
              </a:ext>
            </a:extLst>
          </p:cNvPr>
          <p:cNvSpPr txBox="1">
            <a:spLocks/>
          </p:cNvSpPr>
          <p:nvPr/>
        </p:nvSpPr>
        <p:spPr>
          <a:xfrm>
            <a:off x="7612083" y="6237287"/>
            <a:ext cx="4097371" cy="287337"/>
          </a:xfrm>
          <a:prstGeom prst="rect">
            <a:avLst/>
          </a:prstGeom>
        </p:spPr>
        <p:txBody>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b="0" i="0" kern="1000" spc="-30">
                <a:solidFill>
                  <a:schemeClr val="tx1"/>
                </a:solidFill>
                <a:latin typeface="Arial Regular"/>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lgn="r">
              <a:buNone/>
            </a:pPr>
            <a:r>
              <a:rPr lang="hu-HU" sz="1200" dirty="0">
                <a:latin typeface="Arial" panose="020B0604020202020204" pitchFamily="34" charset="0"/>
              </a:rPr>
              <a:t>ETH Története konferencia</a:t>
            </a:r>
          </a:p>
        </p:txBody>
      </p:sp>
      <p:pic>
        <p:nvPicPr>
          <p:cNvPr id="6" name="Picture 5" descr="A group of people sitting at a table&#10;&#10;Description generated with very high confidence">
            <a:extLst>
              <a:ext uri="{FF2B5EF4-FFF2-40B4-BE49-F238E27FC236}">
                <a16:creationId xmlns:a16="http://schemas.microsoft.com/office/drawing/2014/main" xmlns="" id="{4AFB3819-5FAF-4737-BC5B-E08CE61F59D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6009" y="2373386"/>
            <a:ext cx="7389291" cy="3517460"/>
          </a:xfrm>
          <a:prstGeom prst="rect">
            <a:avLst/>
          </a:prstGeom>
        </p:spPr>
      </p:pic>
      <p:pic>
        <p:nvPicPr>
          <p:cNvPr id="7" name="Picture 6" descr="A close up of text on a white background&#10;&#10;Description generated with high confidence">
            <a:extLst>
              <a:ext uri="{FF2B5EF4-FFF2-40B4-BE49-F238E27FC236}">
                <a16:creationId xmlns:a16="http://schemas.microsoft.com/office/drawing/2014/main" xmlns="" id="{62114262-E99D-4EA6-B0D6-00BC4F12160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44722" y="2908931"/>
            <a:ext cx="3463301" cy="2331284"/>
          </a:xfrm>
          <a:prstGeom prst="rect">
            <a:avLst/>
          </a:prstGeom>
        </p:spPr>
      </p:pic>
    </p:spTree>
    <p:extLst>
      <p:ext uri="{BB962C8B-B14F-4D97-AF65-F5344CB8AC3E}">
        <p14:creationId xmlns:p14="http://schemas.microsoft.com/office/powerpoint/2010/main" xmlns="" val="214962996"/>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PresentationTemplate2017">
  <a:themeElements>
    <a:clrScheme name="Custom 6">
      <a:dk1>
        <a:srgbClr val="181818"/>
      </a:dk1>
      <a:lt1>
        <a:srgbClr val="FFFFFF"/>
      </a:lt1>
      <a:dk2>
        <a:srgbClr val="181818"/>
      </a:dk2>
      <a:lt2>
        <a:srgbClr val="E0E0E0"/>
      </a:lt2>
      <a:accent1>
        <a:srgbClr val="0082F0"/>
      </a:accent1>
      <a:accent2>
        <a:srgbClr val="0FC373"/>
      </a:accent2>
      <a:accent3>
        <a:srgbClr val="AF78D2"/>
      </a:accent3>
      <a:accent4>
        <a:srgbClr val="FAD22D"/>
      </a:accent4>
      <a:accent5>
        <a:srgbClr val="FF8C0A"/>
      </a:accent5>
      <a:accent6>
        <a:srgbClr val="FF3232"/>
      </a:accent6>
      <a:hlink>
        <a:srgbClr val="0A14D2"/>
      </a:hlink>
      <a:folHlink>
        <a:srgbClr val="040969"/>
      </a:folHlink>
    </a:clrScheme>
    <a:fontScheme name="Ericsson Brand 2.0">
      <a:majorFont>
        <a:latin typeface="Ericsson Hilda Light"/>
        <a:ea typeface=""/>
        <a:cs typeface=""/>
      </a:majorFont>
      <a:minorFont>
        <a:latin typeface="Ericsson Hild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def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defRPr kumimoji="0" sz="2000" b="0" i="0" u="none" strike="noStrike" cap="none" normalizeH="0" baseline="0" dirty="0" err="1" smtClean="0">
            <a:ln>
              <a:noFill/>
            </a:ln>
            <a:solidFill>
              <a:schemeClr val="bg1"/>
            </a:solidFill>
            <a:effectLst/>
            <a:latin typeface="+mn-lt"/>
          </a:defRPr>
        </a:defPPr>
      </a:lstStyle>
    </a:spDef>
    <a:lnDef>
      <a:spPr bwMode="auto">
        <a:solidFill>
          <a:schemeClr val="accent1"/>
        </a:solidFill>
        <a:ln w="12700" cap="flat" cmpd="sng" algn="ctr">
          <a:solidFill>
            <a:schemeClr val="tx1"/>
          </a:solidFill>
          <a:prstDash val="solid"/>
          <a:round/>
          <a:headEnd type="none" w="med" len="med"/>
          <a:tailEnd type="none"/>
        </a:ln>
        <a:effectLst/>
      </a:spPr>
      <a:bodyPr/>
      <a:lstStyle/>
    </a:lnDef>
    <a:txDef>
      <a:spPr bwMode="auto">
        <a:noFill/>
        <a:ln w="12700">
          <a:noFill/>
          <a:miter lim="800000"/>
          <a:headEnd/>
          <a:tailEnd/>
        </a:ln>
      </a:spPr>
      <a:bodyPr vert="horz" wrap="square" lIns="72000" tIns="36000" rIns="73152" bIns="36576" numCol="1" rtlCol="0" anchor="t" anchorCtr="0" compatLnSpc="1">
        <a:prstTxWarp prst="textNoShape">
          <a:avLst/>
        </a:prstTxWarp>
        <a:noAutofit/>
      </a:bodyPr>
      <a:lstStyle>
        <a:defPPr marL="344488" indent="-344488" algn="l">
          <a:buClr>
            <a:schemeClr val="tx1"/>
          </a:buClr>
          <a:buFont typeface="Ericsson Hilda Light" panose="00000400000000000000" pitchFamily="2" charset="0"/>
          <a:buChar char="—"/>
          <a:defRPr sz="2000" dirty="0" err="1" smtClean="0"/>
        </a:defPPr>
      </a:lstStyle>
    </a:txDef>
  </a:objectDefaults>
  <a:extraClrSchemeLst>
    <a:extraClrScheme>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PT_Template_Final" id="{D065147C-1F27-4CF7-A318-B0E51C98B3A1}" vid="{D198307E-22A0-48CD-A4EF-57E271F7AA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Ericsson Hilda"/>
        <a:ea typeface=""/>
        <a:cs typeface=""/>
        <a:font script="Jpan" typeface="游ゴシック Light"/>
        <a:font script="Hang" typeface="맑은 고딕"/>
        <a:font script="Hans" typeface="等线 Light"/>
        <a:font script="Hant" typeface="新細明體"/>
        <a:font script="Arab" typeface="Ericsson Hilda"/>
        <a:font script="Hebr" typeface="Ericsson Hilda"/>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a:font script="Uigh" typeface="Microsoft Uighur"/>
        <a:font script="Geor" typeface="Sylfaen"/>
        <a:font script="Armn" typeface="Ericsson Hilda Light"/>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Ericsson Hilda"/>
        <a:ea typeface=""/>
        <a:cs typeface=""/>
        <a:font script="Jpan" typeface="游ゴシック"/>
        <a:font script="Hang" typeface="맑은 고딕"/>
        <a:font script="Hans" typeface="等线"/>
        <a:font script="Hant" typeface="新細明體"/>
        <a:font script="Arab" typeface="Ericsson Hilda Light"/>
        <a:font script="Hebr" typeface="Ericsson Hilda Ligh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Light"/>
        <a:font script="Uigh" typeface="Microsoft Uighur"/>
        <a:font script="Geor" typeface="Sylfaen"/>
        <a:font script="Armn" typeface="Ericsson Hilda Light"/>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Ericsson Hilda"/>
        <a:ea typeface=""/>
        <a:cs typeface=""/>
        <a:font script="Jpan" typeface="游ゴシック Light"/>
        <a:font script="Hang" typeface="맑은 고딕"/>
        <a:font script="Hans" typeface="等线 Light"/>
        <a:font script="Hant" typeface="新細明體"/>
        <a:font script="Arab" typeface="Ericsson Hilda"/>
        <a:font script="Hebr" typeface="Ericsson Hilda"/>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a:font script="Uigh" typeface="Microsoft Uighur"/>
        <a:font script="Geor" typeface="Sylfaen"/>
        <a:font script="Armn" typeface="Ericsson Hilda"/>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Ericsson Hilda"/>
        <a:ea typeface=""/>
        <a:cs typeface=""/>
        <a:font script="Jpan" typeface="游ゴシック"/>
        <a:font script="Hang" typeface="맑은 고딕"/>
        <a:font script="Hans" typeface="等线"/>
        <a:font script="Hant" typeface="新細明體"/>
        <a:font script="Arab" typeface="Ericsson Hilda"/>
        <a:font script="Hebr" typeface="Ericsson Hilda"/>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a:font script="Uigh" typeface="Microsoft Uighur"/>
        <a:font script="Geor" typeface="Sylfaen"/>
        <a:font script="Armn" typeface="Ericsson Hilda"/>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654</TotalTime>
  <Words>449</Words>
  <Application>Microsoft Office PowerPoint</Application>
  <PresentationFormat>Egyéni</PresentationFormat>
  <Paragraphs>48</Paragraphs>
  <Slides>17</Slides>
  <Notes>2</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17</vt:i4>
      </vt:variant>
    </vt:vector>
  </HeadingPairs>
  <TitlesOfParts>
    <vt:vector size="23" baseType="lpstr">
      <vt:lpstr>Arial</vt:lpstr>
      <vt:lpstr>Ericsson Hilda Light</vt:lpstr>
      <vt:lpstr>Ericsson Hilda</vt:lpstr>
      <vt:lpstr>Mangal</vt:lpstr>
      <vt:lpstr>Ericsson Technical Icons</vt:lpstr>
      <vt:lpstr>PresentationTemplate2017</vt:lpstr>
      <vt:lpstr>1. dia</vt:lpstr>
      <vt:lpstr>Az Ericsson Magyarország első negyedszázada</vt:lpstr>
      <vt:lpstr>Lars Magnus Ericsson (1846 – 1926)  </vt:lpstr>
      <vt:lpstr>1911 novembere - megalakul a magyar Ericsson  </vt:lpstr>
      <vt:lpstr>Fehérvári út 70. </vt:lpstr>
      <vt:lpstr>Crossbar központ </vt:lpstr>
      <vt:lpstr>7. dia</vt:lpstr>
      <vt:lpstr>1990. december 5.  </vt:lpstr>
      <vt:lpstr>Az indulás – AXE </vt:lpstr>
      <vt:lpstr>10. dia</vt:lpstr>
      <vt:lpstr>11. dia</vt:lpstr>
      <vt:lpstr>A szoftverosztály </vt:lpstr>
      <vt:lpstr>1993 – ban Ericsson Lab. a Műegyetemen</vt:lpstr>
      <vt:lpstr>Oktatási és beruházási költségek az első években  </vt:lpstr>
      <vt:lpstr>A gyártás   </vt:lpstr>
      <vt:lpstr>Székházavató – III. Laborc u. 1.    </vt:lpstr>
      <vt:lpstr>17.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Regina Szabó</dc:creator>
  <cp:lastModifiedBy>Fodor István</cp:lastModifiedBy>
  <cp:revision>83</cp:revision>
  <dcterms:created xsi:type="dcterms:W3CDTF">2018-08-30T08:55:40Z</dcterms:created>
  <dcterms:modified xsi:type="dcterms:W3CDTF">2018-10-11T23:34:58Z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Type">
    <vt:lpwstr>Presentation2011</vt:lpwstr>
  </property>
  <property fmtid="{D5CDD505-2E9C-101B-9397-08002B2CF9AE}" pid="3" name="TemplateName">
    <vt:lpwstr>CXC 173 2731/1</vt:lpwstr>
  </property>
  <property fmtid="{D5CDD505-2E9C-101B-9397-08002B2CF9AE}" pid="4" name="TemplateVersion">
    <vt:lpwstr>R2A</vt:lpwstr>
  </property>
  <property fmtid="{D5CDD505-2E9C-101B-9397-08002B2CF9AE}" pid="5" name="EmbeddedFonts">
    <vt:bool>false</vt:bool>
  </property>
  <property fmtid="{D5CDD505-2E9C-101B-9397-08002B2CF9AE}" pid="6" name="PackageNo">
    <vt:lpwstr>LXA 119 603</vt:lpwstr>
  </property>
  <property fmtid="{D5CDD505-2E9C-101B-9397-08002B2CF9AE}" pid="7" name="PackageVersion">
    <vt:lpwstr>R6A</vt:lpwstr>
  </property>
  <property fmtid="{D5CDD505-2E9C-101B-9397-08002B2CF9AE}" pid="8" name="TemplateName2">
    <vt:lpwstr>CXC 173 2731/1</vt:lpwstr>
  </property>
  <property fmtid="{D5CDD505-2E9C-101B-9397-08002B2CF9AE}" pid="9" name="TemplateVersion2">
    <vt:lpwstr>R2A</vt:lpwstr>
  </property>
  <property fmtid="{D5CDD505-2E9C-101B-9397-08002B2CF9AE}" pid="10" name="DocumentType2">
    <vt:lpwstr>Presentation2011</vt:lpwstr>
  </property>
  <property fmtid="{D5CDD505-2E9C-101B-9397-08002B2CF9AE}" pid="11" name="Keyword">
    <vt:lpwstr> </vt:lpwstr>
  </property>
</Properties>
</file>